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30" name="PlaceHolder 2"/>
          <p:cNvSpPr>
            <a:spLocks noGrp="1"/>
          </p:cNvSpPr>
          <p:nvPr>
            <p:ph type="body"/>
          </p:nvPr>
        </p:nvSpPr>
        <p:spPr>
          <a:xfrm>
            <a:off x="457200" y="1604520"/>
            <a:ext cx="8228880" cy="1896840"/>
          </a:xfrm>
          <a:prstGeom prst="rect">
            <a:avLst/>
          </a:prstGeom>
        </p:spPr>
        <p:txBody>
          <a:bodyPr lIns="0" rIns="0" tIns="0" bIns="0">
            <a:normAutofit/>
          </a:bodyPr>
          <a:p>
            <a:endParaRPr b="0" lang="en-IN" sz="3200" spc="-1" strike="noStrike">
              <a:latin typeface="Arial"/>
            </a:endParaRPr>
          </a:p>
        </p:txBody>
      </p:sp>
      <p:sp>
        <p:nvSpPr>
          <p:cNvPr id="31" name="PlaceHolder 3"/>
          <p:cNvSpPr>
            <a:spLocks noGrp="1"/>
          </p:cNvSpPr>
          <p:nvPr>
            <p:ph type="body"/>
          </p:nvPr>
        </p:nvSpPr>
        <p:spPr>
          <a:xfrm>
            <a:off x="457200" y="3682080"/>
            <a:ext cx="82288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33" name="PlaceHolder 2"/>
          <p:cNvSpPr>
            <a:spLocks noGrp="1"/>
          </p:cNvSpPr>
          <p:nvPr>
            <p:ph type="body"/>
          </p:nvPr>
        </p:nvSpPr>
        <p:spPr>
          <a:xfrm>
            <a:off x="457200" y="1604520"/>
            <a:ext cx="4015440" cy="1896840"/>
          </a:xfrm>
          <a:prstGeom prst="rect">
            <a:avLst/>
          </a:prstGeom>
        </p:spPr>
        <p:txBody>
          <a:bodyPr lIns="0" rIns="0" tIns="0" bIns="0">
            <a:normAutofit/>
          </a:bodyPr>
          <a:p>
            <a:endParaRPr b="0" lang="en-IN" sz="3200" spc="-1" strike="noStrike">
              <a:latin typeface="Arial"/>
            </a:endParaRPr>
          </a:p>
        </p:txBody>
      </p:sp>
      <p:sp>
        <p:nvSpPr>
          <p:cNvPr id="34" name="PlaceHolder 3"/>
          <p:cNvSpPr>
            <a:spLocks noGrp="1"/>
          </p:cNvSpPr>
          <p:nvPr>
            <p:ph type="body"/>
          </p:nvPr>
        </p:nvSpPr>
        <p:spPr>
          <a:xfrm>
            <a:off x="4673880" y="1604520"/>
            <a:ext cx="4015440" cy="1896840"/>
          </a:xfrm>
          <a:prstGeom prst="rect">
            <a:avLst/>
          </a:prstGeom>
        </p:spPr>
        <p:txBody>
          <a:bodyPr lIns="0" rIns="0" tIns="0" bIns="0">
            <a:normAutofit/>
          </a:bodyPr>
          <a:p>
            <a:endParaRPr b="0" lang="en-IN" sz="3200" spc="-1" strike="noStrike">
              <a:latin typeface="Arial"/>
            </a:endParaRPr>
          </a:p>
        </p:txBody>
      </p:sp>
      <p:sp>
        <p:nvSpPr>
          <p:cNvPr id="35" name="PlaceHolder 4"/>
          <p:cNvSpPr>
            <a:spLocks noGrp="1"/>
          </p:cNvSpPr>
          <p:nvPr>
            <p:ph type="body"/>
          </p:nvPr>
        </p:nvSpPr>
        <p:spPr>
          <a:xfrm>
            <a:off x="457200" y="3682080"/>
            <a:ext cx="4015440" cy="1896840"/>
          </a:xfrm>
          <a:prstGeom prst="rect">
            <a:avLst/>
          </a:prstGeom>
        </p:spPr>
        <p:txBody>
          <a:bodyPr lIns="0" rIns="0" tIns="0" bIns="0">
            <a:normAutofit/>
          </a:bodyPr>
          <a:p>
            <a:endParaRPr b="0" lang="en-IN" sz="3200" spc="-1" strike="noStrike">
              <a:latin typeface="Arial"/>
            </a:endParaRPr>
          </a:p>
        </p:txBody>
      </p:sp>
      <p:sp>
        <p:nvSpPr>
          <p:cNvPr id="36" name="PlaceHolder 5"/>
          <p:cNvSpPr>
            <a:spLocks noGrp="1"/>
          </p:cNvSpPr>
          <p:nvPr>
            <p:ph type="body"/>
          </p:nvPr>
        </p:nvSpPr>
        <p:spPr>
          <a:xfrm>
            <a:off x="4673880" y="3682080"/>
            <a:ext cx="4015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38" name="PlaceHolder 2"/>
          <p:cNvSpPr>
            <a:spLocks noGrp="1"/>
          </p:cNvSpPr>
          <p:nvPr>
            <p:ph type="body"/>
          </p:nvPr>
        </p:nvSpPr>
        <p:spPr>
          <a:xfrm>
            <a:off x="457200" y="1604520"/>
            <a:ext cx="2649600" cy="1896840"/>
          </a:xfrm>
          <a:prstGeom prst="rect">
            <a:avLst/>
          </a:prstGeom>
        </p:spPr>
        <p:txBody>
          <a:bodyPr lIns="0" rIns="0" tIns="0" bIns="0">
            <a:normAutofit/>
          </a:bodyPr>
          <a:p>
            <a:endParaRPr b="0" lang="en-IN" sz="3200" spc="-1" strike="noStrike">
              <a:latin typeface="Arial"/>
            </a:endParaRPr>
          </a:p>
        </p:txBody>
      </p:sp>
      <p:sp>
        <p:nvSpPr>
          <p:cNvPr id="3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IN" sz="3200" spc="-1" strike="noStrike">
              <a:latin typeface="Arial"/>
            </a:endParaRPr>
          </a:p>
        </p:txBody>
      </p:sp>
      <p:sp>
        <p:nvSpPr>
          <p:cNvPr id="4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IN" sz="3200" spc="-1" strike="noStrike">
              <a:latin typeface="Arial"/>
            </a:endParaRPr>
          </a:p>
        </p:txBody>
      </p:sp>
      <p:sp>
        <p:nvSpPr>
          <p:cNvPr id="41" name="PlaceHolder 5"/>
          <p:cNvSpPr>
            <a:spLocks noGrp="1"/>
          </p:cNvSpPr>
          <p:nvPr>
            <p:ph type="body"/>
          </p:nvPr>
        </p:nvSpPr>
        <p:spPr>
          <a:xfrm>
            <a:off x="457200" y="3682080"/>
            <a:ext cx="2649600" cy="1896840"/>
          </a:xfrm>
          <a:prstGeom prst="rect">
            <a:avLst/>
          </a:prstGeom>
        </p:spPr>
        <p:txBody>
          <a:bodyPr lIns="0" rIns="0" tIns="0" bIns="0">
            <a:normAutofit/>
          </a:bodyPr>
          <a:p>
            <a:endParaRPr b="0" lang="en-IN" sz="3200" spc="-1" strike="noStrike">
              <a:latin typeface="Arial"/>
            </a:endParaRPr>
          </a:p>
        </p:txBody>
      </p:sp>
      <p:sp>
        <p:nvSpPr>
          <p:cNvPr id="4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IN" sz="3200" spc="-1" strike="noStrike">
              <a:latin typeface="Arial"/>
            </a:endParaRPr>
          </a:p>
        </p:txBody>
      </p:sp>
      <p:sp>
        <p:nvSpPr>
          <p:cNvPr id="4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50" name="PlaceHolder 2"/>
          <p:cNvSpPr>
            <a:spLocks noGrp="1"/>
          </p:cNvSpPr>
          <p:nvPr>
            <p:ph type="subTitle"/>
          </p:nvPr>
        </p:nvSpPr>
        <p:spPr>
          <a:xfrm>
            <a:off x="457200" y="1604520"/>
            <a:ext cx="8228880" cy="3976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52" name="PlaceHolder 2"/>
          <p:cNvSpPr>
            <a:spLocks noGrp="1"/>
          </p:cNvSpPr>
          <p:nvPr>
            <p:ph type="body"/>
          </p:nvPr>
        </p:nvSpPr>
        <p:spPr>
          <a:xfrm>
            <a:off x="457200" y="1604520"/>
            <a:ext cx="8228880" cy="3976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457200" y="1604520"/>
            <a:ext cx="4015440" cy="397692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4673880" y="1604520"/>
            <a:ext cx="4015440" cy="3976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822960" y="2164320"/>
            <a:ext cx="7542720" cy="137160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59" name="PlaceHolder 2"/>
          <p:cNvSpPr>
            <a:spLocks noGrp="1"/>
          </p:cNvSpPr>
          <p:nvPr>
            <p:ph type="body"/>
          </p:nvPr>
        </p:nvSpPr>
        <p:spPr>
          <a:xfrm>
            <a:off x="457200" y="1604520"/>
            <a:ext cx="4015440" cy="1896840"/>
          </a:xfrm>
          <a:prstGeom prst="rect">
            <a:avLst/>
          </a:prstGeom>
        </p:spPr>
        <p:txBody>
          <a:bodyPr lIns="0" rIns="0" tIns="0" bIns="0">
            <a:normAutofit/>
          </a:bodyPr>
          <a:p>
            <a:endParaRPr b="0" lang="en-IN" sz="3200" spc="-1" strike="noStrike">
              <a:latin typeface="Arial"/>
            </a:endParaRPr>
          </a:p>
        </p:txBody>
      </p:sp>
      <p:sp>
        <p:nvSpPr>
          <p:cNvPr id="60" name="PlaceHolder 3"/>
          <p:cNvSpPr>
            <a:spLocks noGrp="1"/>
          </p:cNvSpPr>
          <p:nvPr>
            <p:ph type="body"/>
          </p:nvPr>
        </p:nvSpPr>
        <p:spPr>
          <a:xfrm>
            <a:off x="4673880" y="1604520"/>
            <a:ext cx="4015440" cy="3976920"/>
          </a:xfrm>
          <a:prstGeom prst="rect">
            <a:avLst/>
          </a:prstGeom>
        </p:spPr>
        <p:txBody>
          <a:bodyPr lIns="0" rIns="0" tIns="0" bIns="0">
            <a:normAutofit/>
          </a:bodyPr>
          <a:p>
            <a:endParaRPr b="0" lang="en-IN" sz="3200" spc="-1" strike="noStrike">
              <a:latin typeface="Arial"/>
            </a:endParaRPr>
          </a:p>
        </p:txBody>
      </p:sp>
      <p:sp>
        <p:nvSpPr>
          <p:cNvPr id="61" name="PlaceHolder 4"/>
          <p:cNvSpPr>
            <a:spLocks noGrp="1"/>
          </p:cNvSpPr>
          <p:nvPr>
            <p:ph type="body"/>
          </p:nvPr>
        </p:nvSpPr>
        <p:spPr>
          <a:xfrm>
            <a:off x="457200" y="3682080"/>
            <a:ext cx="4015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9" name="PlaceHolder 2"/>
          <p:cNvSpPr>
            <a:spLocks noGrp="1"/>
          </p:cNvSpPr>
          <p:nvPr>
            <p:ph type="subTitle"/>
          </p:nvPr>
        </p:nvSpPr>
        <p:spPr>
          <a:xfrm>
            <a:off x="457200" y="1604520"/>
            <a:ext cx="8228880" cy="3976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63" name="PlaceHolder 2"/>
          <p:cNvSpPr>
            <a:spLocks noGrp="1"/>
          </p:cNvSpPr>
          <p:nvPr>
            <p:ph type="body"/>
          </p:nvPr>
        </p:nvSpPr>
        <p:spPr>
          <a:xfrm>
            <a:off x="457200" y="1604520"/>
            <a:ext cx="4015440" cy="3976920"/>
          </a:xfrm>
          <a:prstGeom prst="rect">
            <a:avLst/>
          </a:prstGeom>
        </p:spPr>
        <p:txBody>
          <a:bodyPr lIns="0" rIns="0" tIns="0" bIns="0">
            <a:normAutofit/>
          </a:bodyPr>
          <a:p>
            <a:endParaRPr b="0" lang="en-IN" sz="3200" spc="-1" strike="noStrike">
              <a:latin typeface="Arial"/>
            </a:endParaRPr>
          </a:p>
        </p:txBody>
      </p:sp>
      <p:sp>
        <p:nvSpPr>
          <p:cNvPr id="64" name="PlaceHolder 3"/>
          <p:cNvSpPr>
            <a:spLocks noGrp="1"/>
          </p:cNvSpPr>
          <p:nvPr>
            <p:ph type="body"/>
          </p:nvPr>
        </p:nvSpPr>
        <p:spPr>
          <a:xfrm>
            <a:off x="4673880" y="1604520"/>
            <a:ext cx="4015440" cy="1896840"/>
          </a:xfrm>
          <a:prstGeom prst="rect">
            <a:avLst/>
          </a:prstGeom>
        </p:spPr>
        <p:txBody>
          <a:bodyPr lIns="0" rIns="0" tIns="0" bIns="0">
            <a:normAutofit/>
          </a:bodyPr>
          <a:p>
            <a:endParaRPr b="0" lang="en-IN" sz="3200" spc="-1" strike="noStrike">
              <a:latin typeface="Arial"/>
            </a:endParaRPr>
          </a:p>
        </p:txBody>
      </p:sp>
      <p:sp>
        <p:nvSpPr>
          <p:cNvPr id="65" name="PlaceHolder 4"/>
          <p:cNvSpPr>
            <a:spLocks noGrp="1"/>
          </p:cNvSpPr>
          <p:nvPr>
            <p:ph type="body"/>
          </p:nvPr>
        </p:nvSpPr>
        <p:spPr>
          <a:xfrm>
            <a:off x="4673880" y="3682080"/>
            <a:ext cx="4015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67" name="PlaceHolder 2"/>
          <p:cNvSpPr>
            <a:spLocks noGrp="1"/>
          </p:cNvSpPr>
          <p:nvPr>
            <p:ph type="body"/>
          </p:nvPr>
        </p:nvSpPr>
        <p:spPr>
          <a:xfrm>
            <a:off x="457200" y="1604520"/>
            <a:ext cx="4015440" cy="1896840"/>
          </a:xfrm>
          <a:prstGeom prst="rect">
            <a:avLst/>
          </a:prstGeom>
        </p:spPr>
        <p:txBody>
          <a:bodyPr lIns="0" rIns="0" tIns="0" bIns="0">
            <a:normAutofit/>
          </a:bodyPr>
          <a:p>
            <a:endParaRPr b="0" lang="en-IN" sz="3200" spc="-1" strike="noStrike">
              <a:latin typeface="Arial"/>
            </a:endParaRPr>
          </a:p>
        </p:txBody>
      </p:sp>
      <p:sp>
        <p:nvSpPr>
          <p:cNvPr id="68" name="PlaceHolder 3"/>
          <p:cNvSpPr>
            <a:spLocks noGrp="1"/>
          </p:cNvSpPr>
          <p:nvPr>
            <p:ph type="body"/>
          </p:nvPr>
        </p:nvSpPr>
        <p:spPr>
          <a:xfrm>
            <a:off x="4673880" y="1604520"/>
            <a:ext cx="4015440" cy="1896840"/>
          </a:xfrm>
          <a:prstGeom prst="rect">
            <a:avLst/>
          </a:prstGeom>
        </p:spPr>
        <p:txBody>
          <a:bodyPr lIns="0" rIns="0" tIns="0" bIns="0">
            <a:normAutofit/>
          </a:bodyPr>
          <a:p>
            <a:endParaRPr b="0" lang="en-IN" sz="3200" spc="-1" strike="noStrike">
              <a:latin typeface="Arial"/>
            </a:endParaRPr>
          </a:p>
        </p:txBody>
      </p:sp>
      <p:sp>
        <p:nvSpPr>
          <p:cNvPr id="69" name="PlaceHolder 4"/>
          <p:cNvSpPr>
            <a:spLocks noGrp="1"/>
          </p:cNvSpPr>
          <p:nvPr>
            <p:ph type="body"/>
          </p:nvPr>
        </p:nvSpPr>
        <p:spPr>
          <a:xfrm>
            <a:off x="457200" y="3682080"/>
            <a:ext cx="82288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71" name="PlaceHolder 2"/>
          <p:cNvSpPr>
            <a:spLocks noGrp="1"/>
          </p:cNvSpPr>
          <p:nvPr>
            <p:ph type="body"/>
          </p:nvPr>
        </p:nvSpPr>
        <p:spPr>
          <a:xfrm>
            <a:off x="457200" y="1604520"/>
            <a:ext cx="8228880" cy="1896840"/>
          </a:xfrm>
          <a:prstGeom prst="rect">
            <a:avLst/>
          </a:prstGeom>
        </p:spPr>
        <p:txBody>
          <a:bodyPr lIns="0" rIns="0" tIns="0" bIns="0">
            <a:normAutofit/>
          </a:bodyPr>
          <a:p>
            <a:endParaRPr b="0" lang="en-IN" sz="3200" spc="-1" strike="noStrike">
              <a:latin typeface="Arial"/>
            </a:endParaRPr>
          </a:p>
        </p:txBody>
      </p:sp>
      <p:sp>
        <p:nvSpPr>
          <p:cNvPr id="72" name="PlaceHolder 3"/>
          <p:cNvSpPr>
            <a:spLocks noGrp="1"/>
          </p:cNvSpPr>
          <p:nvPr>
            <p:ph type="body"/>
          </p:nvPr>
        </p:nvSpPr>
        <p:spPr>
          <a:xfrm>
            <a:off x="457200" y="3682080"/>
            <a:ext cx="82288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74" name="PlaceHolder 2"/>
          <p:cNvSpPr>
            <a:spLocks noGrp="1"/>
          </p:cNvSpPr>
          <p:nvPr>
            <p:ph type="body"/>
          </p:nvPr>
        </p:nvSpPr>
        <p:spPr>
          <a:xfrm>
            <a:off x="457200" y="1604520"/>
            <a:ext cx="4015440" cy="1896840"/>
          </a:xfrm>
          <a:prstGeom prst="rect">
            <a:avLst/>
          </a:prstGeom>
        </p:spPr>
        <p:txBody>
          <a:bodyPr lIns="0" rIns="0" tIns="0" bIns="0">
            <a:normAutofit/>
          </a:bodyPr>
          <a:p>
            <a:endParaRPr b="0" lang="en-IN" sz="3200" spc="-1" strike="noStrike">
              <a:latin typeface="Arial"/>
            </a:endParaRPr>
          </a:p>
        </p:txBody>
      </p:sp>
      <p:sp>
        <p:nvSpPr>
          <p:cNvPr id="75" name="PlaceHolder 3"/>
          <p:cNvSpPr>
            <a:spLocks noGrp="1"/>
          </p:cNvSpPr>
          <p:nvPr>
            <p:ph type="body"/>
          </p:nvPr>
        </p:nvSpPr>
        <p:spPr>
          <a:xfrm>
            <a:off x="4673880" y="1604520"/>
            <a:ext cx="4015440" cy="1896840"/>
          </a:xfrm>
          <a:prstGeom prst="rect">
            <a:avLst/>
          </a:prstGeom>
        </p:spPr>
        <p:txBody>
          <a:bodyPr lIns="0" rIns="0" tIns="0" bIns="0">
            <a:normAutofit/>
          </a:bodyPr>
          <a:p>
            <a:endParaRPr b="0" lang="en-IN" sz="3200" spc="-1" strike="noStrike">
              <a:latin typeface="Arial"/>
            </a:endParaRPr>
          </a:p>
        </p:txBody>
      </p:sp>
      <p:sp>
        <p:nvSpPr>
          <p:cNvPr id="76" name="PlaceHolder 4"/>
          <p:cNvSpPr>
            <a:spLocks noGrp="1"/>
          </p:cNvSpPr>
          <p:nvPr>
            <p:ph type="body"/>
          </p:nvPr>
        </p:nvSpPr>
        <p:spPr>
          <a:xfrm>
            <a:off x="457200" y="3682080"/>
            <a:ext cx="4015440" cy="1896840"/>
          </a:xfrm>
          <a:prstGeom prst="rect">
            <a:avLst/>
          </a:prstGeom>
        </p:spPr>
        <p:txBody>
          <a:bodyPr lIns="0" rIns="0" tIns="0" bIns="0">
            <a:normAutofit/>
          </a:bodyPr>
          <a:p>
            <a:endParaRPr b="0" lang="en-IN" sz="3200" spc="-1" strike="noStrike">
              <a:latin typeface="Arial"/>
            </a:endParaRPr>
          </a:p>
        </p:txBody>
      </p:sp>
      <p:sp>
        <p:nvSpPr>
          <p:cNvPr id="77" name="PlaceHolder 5"/>
          <p:cNvSpPr>
            <a:spLocks noGrp="1"/>
          </p:cNvSpPr>
          <p:nvPr>
            <p:ph type="body"/>
          </p:nvPr>
        </p:nvSpPr>
        <p:spPr>
          <a:xfrm>
            <a:off x="4673880" y="3682080"/>
            <a:ext cx="4015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79" name="PlaceHolder 2"/>
          <p:cNvSpPr>
            <a:spLocks noGrp="1"/>
          </p:cNvSpPr>
          <p:nvPr>
            <p:ph type="body"/>
          </p:nvPr>
        </p:nvSpPr>
        <p:spPr>
          <a:xfrm>
            <a:off x="457200" y="1604520"/>
            <a:ext cx="2649600" cy="1896840"/>
          </a:xfrm>
          <a:prstGeom prst="rect">
            <a:avLst/>
          </a:prstGeom>
        </p:spPr>
        <p:txBody>
          <a:bodyPr lIns="0" rIns="0" tIns="0" bIns="0">
            <a:normAutofit/>
          </a:bodyPr>
          <a:p>
            <a:endParaRPr b="0" lang="en-IN" sz="3200" spc="-1" strike="noStrike">
              <a:latin typeface="Arial"/>
            </a:endParaRPr>
          </a:p>
        </p:txBody>
      </p:sp>
      <p:sp>
        <p:nvSpPr>
          <p:cNvPr id="8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IN" sz="3200" spc="-1" strike="noStrike">
              <a:latin typeface="Arial"/>
            </a:endParaRPr>
          </a:p>
        </p:txBody>
      </p:sp>
      <p:sp>
        <p:nvSpPr>
          <p:cNvPr id="8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IN" sz="3200" spc="-1" strike="noStrike">
              <a:latin typeface="Arial"/>
            </a:endParaRPr>
          </a:p>
        </p:txBody>
      </p:sp>
      <p:sp>
        <p:nvSpPr>
          <p:cNvPr id="82" name="PlaceHolder 5"/>
          <p:cNvSpPr>
            <a:spLocks noGrp="1"/>
          </p:cNvSpPr>
          <p:nvPr>
            <p:ph type="body"/>
          </p:nvPr>
        </p:nvSpPr>
        <p:spPr>
          <a:xfrm>
            <a:off x="457200" y="3682080"/>
            <a:ext cx="2649600" cy="1896840"/>
          </a:xfrm>
          <a:prstGeom prst="rect">
            <a:avLst/>
          </a:prstGeom>
        </p:spPr>
        <p:txBody>
          <a:bodyPr lIns="0" rIns="0" tIns="0" bIns="0">
            <a:normAutofit/>
          </a:bodyPr>
          <a:p>
            <a:endParaRPr b="0" lang="en-IN" sz="3200" spc="-1" strike="noStrike">
              <a:latin typeface="Arial"/>
            </a:endParaRPr>
          </a:p>
        </p:txBody>
      </p:sp>
      <p:sp>
        <p:nvSpPr>
          <p:cNvPr id="8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IN" sz="3200" spc="-1" strike="noStrike">
              <a:latin typeface="Arial"/>
            </a:endParaRPr>
          </a:p>
        </p:txBody>
      </p:sp>
      <p:sp>
        <p:nvSpPr>
          <p:cNvPr id="8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11" name="PlaceHolder 2"/>
          <p:cNvSpPr>
            <a:spLocks noGrp="1"/>
          </p:cNvSpPr>
          <p:nvPr>
            <p:ph type="body"/>
          </p:nvPr>
        </p:nvSpPr>
        <p:spPr>
          <a:xfrm>
            <a:off x="457200" y="1604520"/>
            <a:ext cx="8228880" cy="3976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13" name="PlaceHolder 2"/>
          <p:cNvSpPr>
            <a:spLocks noGrp="1"/>
          </p:cNvSpPr>
          <p:nvPr>
            <p:ph type="body"/>
          </p:nvPr>
        </p:nvSpPr>
        <p:spPr>
          <a:xfrm>
            <a:off x="457200" y="1604520"/>
            <a:ext cx="4015440" cy="3976920"/>
          </a:xfrm>
          <a:prstGeom prst="rect">
            <a:avLst/>
          </a:prstGeom>
        </p:spPr>
        <p:txBody>
          <a:bodyPr lIns="0" rIns="0" tIns="0" bIns="0">
            <a:normAutofit/>
          </a:bodyPr>
          <a:p>
            <a:endParaRPr b="0" lang="en-IN" sz="3200" spc="-1" strike="noStrike">
              <a:latin typeface="Arial"/>
            </a:endParaRPr>
          </a:p>
        </p:txBody>
      </p:sp>
      <p:sp>
        <p:nvSpPr>
          <p:cNvPr id="14" name="PlaceHolder 3"/>
          <p:cNvSpPr>
            <a:spLocks noGrp="1"/>
          </p:cNvSpPr>
          <p:nvPr>
            <p:ph type="body"/>
          </p:nvPr>
        </p:nvSpPr>
        <p:spPr>
          <a:xfrm>
            <a:off x="4673880" y="1604520"/>
            <a:ext cx="4015440" cy="3976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822960" y="2164320"/>
            <a:ext cx="7542720" cy="137160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18" name="PlaceHolder 2"/>
          <p:cNvSpPr>
            <a:spLocks noGrp="1"/>
          </p:cNvSpPr>
          <p:nvPr>
            <p:ph type="body"/>
          </p:nvPr>
        </p:nvSpPr>
        <p:spPr>
          <a:xfrm>
            <a:off x="457200" y="1604520"/>
            <a:ext cx="4015440" cy="1896840"/>
          </a:xfrm>
          <a:prstGeom prst="rect">
            <a:avLst/>
          </a:prstGeom>
        </p:spPr>
        <p:txBody>
          <a:bodyPr lIns="0" rIns="0" tIns="0" bIns="0">
            <a:normAutofit/>
          </a:bodyPr>
          <a:p>
            <a:endParaRPr b="0" lang="en-IN" sz="3200" spc="-1" strike="noStrike">
              <a:latin typeface="Arial"/>
            </a:endParaRPr>
          </a:p>
        </p:txBody>
      </p:sp>
      <p:sp>
        <p:nvSpPr>
          <p:cNvPr id="19" name="PlaceHolder 3"/>
          <p:cNvSpPr>
            <a:spLocks noGrp="1"/>
          </p:cNvSpPr>
          <p:nvPr>
            <p:ph type="body"/>
          </p:nvPr>
        </p:nvSpPr>
        <p:spPr>
          <a:xfrm>
            <a:off x="4673880" y="1604520"/>
            <a:ext cx="4015440" cy="3976920"/>
          </a:xfrm>
          <a:prstGeom prst="rect">
            <a:avLst/>
          </a:prstGeom>
        </p:spPr>
        <p:txBody>
          <a:bodyPr lIns="0" rIns="0" tIns="0" bIns="0">
            <a:normAutofit/>
          </a:bodyPr>
          <a:p>
            <a:endParaRPr b="0" lang="en-IN" sz="3200" spc="-1" strike="noStrike">
              <a:latin typeface="Arial"/>
            </a:endParaRPr>
          </a:p>
        </p:txBody>
      </p:sp>
      <p:sp>
        <p:nvSpPr>
          <p:cNvPr id="20" name="PlaceHolder 4"/>
          <p:cNvSpPr>
            <a:spLocks noGrp="1"/>
          </p:cNvSpPr>
          <p:nvPr>
            <p:ph type="body"/>
          </p:nvPr>
        </p:nvSpPr>
        <p:spPr>
          <a:xfrm>
            <a:off x="457200" y="3682080"/>
            <a:ext cx="4015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22" name="PlaceHolder 2"/>
          <p:cNvSpPr>
            <a:spLocks noGrp="1"/>
          </p:cNvSpPr>
          <p:nvPr>
            <p:ph type="body"/>
          </p:nvPr>
        </p:nvSpPr>
        <p:spPr>
          <a:xfrm>
            <a:off x="457200" y="1604520"/>
            <a:ext cx="4015440" cy="3976920"/>
          </a:xfrm>
          <a:prstGeom prst="rect">
            <a:avLst/>
          </a:prstGeom>
        </p:spPr>
        <p:txBody>
          <a:bodyPr lIns="0" rIns="0" tIns="0" bIns="0">
            <a:normAutofit/>
          </a:bodyPr>
          <a:p>
            <a:endParaRPr b="0" lang="en-IN" sz="3200" spc="-1" strike="noStrike">
              <a:latin typeface="Arial"/>
            </a:endParaRPr>
          </a:p>
        </p:txBody>
      </p:sp>
      <p:sp>
        <p:nvSpPr>
          <p:cNvPr id="23" name="PlaceHolder 3"/>
          <p:cNvSpPr>
            <a:spLocks noGrp="1"/>
          </p:cNvSpPr>
          <p:nvPr>
            <p:ph type="body"/>
          </p:nvPr>
        </p:nvSpPr>
        <p:spPr>
          <a:xfrm>
            <a:off x="4673880" y="1604520"/>
            <a:ext cx="4015440" cy="1896840"/>
          </a:xfrm>
          <a:prstGeom prst="rect">
            <a:avLst/>
          </a:prstGeom>
        </p:spPr>
        <p:txBody>
          <a:bodyPr lIns="0" rIns="0" tIns="0" bIns="0">
            <a:normAutofit/>
          </a:bodyPr>
          <a:p>
            <a:endParaRPr b="0" lang="en-IN" sz="3200" spc="-1" strike="noStrike">
              <a:latin typeface="Arial"/>
            </a:endParaRPr>
          </a:p>
        </p:txBody>
      </p:sp>
      <p:sp>
        <p:nvSpPr>
          <p:cNvPr id="24" name="PlaceHolder 4"/>
          <p:cNvSpPr>
            <a:spLocks noGrp="1"/>
          </p:cNvSpPr>
          <p:nvPr>
            <p:ph type="body"/>
          </p:nvPr>
        </p:nvSpPr>
        <p:spPr>
          <a:xfrm>
            <a:off x="4673880" y="3682080"/>
            <a:ext cx="4015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22960" y="758880"/>
            <a:ext cx="7542720" cy="3565080"/>
          </a:xfrm>
          <a:prstGeom prst="rect">
            <a:avLst/>
          </a:prstGeom>
        </p:spPr>
        <p:txBody>
          <a:bodyPr lIns="0" rIns="0" tIns="0" bIns="0" anchor="ctr">
            <a:noAutofit/>
          </a:bodyPr>
          <a:p>
            <a:pPr algn="ctr"/>
            <a:endParaRPr b="0" lang="en-IN" sz="4400" spc="-1" strike="noStrike">
              <a:latin typeface="Arial"/>
            </a:endParaRPr>
          </a:p>
        </p:txBody>
      </p:sp>
      <p:sp>
        <p:nvSpPr>
          <p:cNvPr id="26" name="PlaceHolder 2"/>
          <p:cNvSpPr>
            <a:spLocks noGrp="1"/>
          </p:cNvSpPr>
          <p:nvPr>
            <p:ph type="body"/>
          </p:nvPr>
        </p:nvSpPr>
        <p:spPr>
          <a:xfrm>
            <a:off x="457200" y="1604520"/>
            <a:ext cx="4015440" cy="1896840"/>
          </a:xfrm>
          <a:prstGeom prst="rect">
            <a:avLst/>
          </a:prstGeom>
        </p:spPr>
        <p:txBody>
          <a:bodyPr lIns="0" rIns="0" tIns="0" bIns="0">
            <a:normAutofit/>
          </a:bodyPr>
          <a:p>
            <a:endParaRPr b="0" lang="en-IN" sz="3200" spc="-1" strike="noStrike">
              <a:latin typeface="Arial"/>
            </a:endParaRPr>
          </a:p>
        </p:txBody>
      </p:sp>
      <p:sp>
        <p:nvSpPr>
          <p:cNvPr id="27" name="PlaceHolder 3"/>
          <p:cNvSpPr>
            <a:spLocks noGrp="1"/>
          </p:cNvSpPr>
          <p:nvPr>
            <p:ph type="body"/>
          </p:nvPr>
        </p:nvSpPr>
        <p:spPr>
          <a:xfrm>
            <a:off x="4673880" y="1604520"/>
            <a:ext cx="4015440" cy="1896840"/>
          </a:xfrm>
          <a:prstGeom prst="rect">
            <a:avLst/>
          </a:prstGeom>
        </p:spPr>
        <p:txBody>
          <a:bodyPr lIns="0" rIns="0" tIns="0" bIns="0">
            <a:normAutofit/>
          </a:bodyPr>
          <a:p>
            <a:endParaRPr b="0" lang="en-IN" sz="3200" spc="-1" strike="noStrike">
              <a:latin typeface="Arial"/>
            </a:endParaRPr>
          </a:p>
        </p:txBody>
      </p:sp>
      <p:sp>
        <p:nvSpPr>
          <p:cNvPr id="28" name="PlaceHolder 4"/>
          <p:cNvSpPr>
            <a:spLocks noGrp="1"/>
          </p:cNvSpPr>
          <p:nvPr>
            <p:ph type="body"/>
          </p:nvPr>
        </p:nvSpPr>
        <p:spPr>
          <a:xfrm>
            <a:off x="457200" y="3682080"/>
            <a:ext cx="822888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9142920" cy="456120"/>
          </a:xfrm>
          <a:prstGeom prst="rect">
            <a:avLst/>
          </a:prstGeom>
          <a:solidFill>
            <a:srgbClr val="9b2d1f"/>
          </a:solidFill>
          <a:ln w="25560">
            <a:noFill/>
          </a:ln>
        </p:spPr>
        <p:style>
          <a:lnRef idx="0"/>
          <a:fillRef idx="0"/>
          <a:effectRef idx="0"/>
          <a:fontRef idx="minor"/>
        </p:style>
      </p:sp>
      <p:sp>
        <p:nvSpPr>
          <p:cNvPr id="1" name="CustomShape 2" hidden="1"/>
          <p:cNvSpPr/>
          <p:nvPr/>
        </p:nvSpPr>
        <p:spPr>
          <a:xfrm>
            <a:off x="0" y="6334200"/>
            <a:ext cx="9142920" cy="64800"/>
          </a:xfrm>
          <a:prstGeom prst="rect">
            <a:avLst/>
          </a:prstGeom>
          <a:solidFill>
            <a:srgbClr val="d34817"/>
          </a:solidFill>
          <a:ln w="25560">
            <a:noFill/>
          </a:ln>
        </p:spPr>
        <p:style>
          <a:lnRef idx="0"/>
          <a:fillRef idx="0"/>
          <a:effectRef idx="0"/>
          <a:fontRef idx="minor"/>
        </p:style>
      </p:sp>
      <p:sp>
        <p:nvSpPr>
          <p:cNvPr id="2" name="Line 3"/>
          <p:cNvSpPr/>
          <p:nvPr/>
        </p:nvSpPr>
        <p:spPr>
          <a:xfrm>
            <a:off x="894960" y="1737720"/>
            <a:ext cx="7475400" cy="0"/>
          </a:xfrm>
          <a:prstGeom prst="line">
            <a:avLst/>
          </a:prstGeom>
          <a:ln w="6480">
            <a:solidFill>
              <a:srgbClr val="808080"/>
            </a:solidFill>
            <a:round/>
          </a:ln>
        </p:spPr>
        <p:style>
          <a:lnRef idx="0"/>
          <a:fillRef idx="0"/>
          <a:effectRef idx="0"/>
          <a:fontRef idx="minor"/>
        </p:style>
      </p:sp>
      <p:sp>
        <p:nvSpPr>
          <p:cNvPr id="3" name="CustomShape 4"/>
          <p:cNvSpPr/>
          <p:nvPr/>
        </p:nvSpPr>
        <p:spPr>
          <a:xfrm>
            <a:off x="2520" y="6400800"/>
            <a:ext cx="9140400" cy="456120"/>
          </a:xfrm>
          <a:prstGeom prst="rect">
            <a:avLst/>
          </a:prstGeom>
          <a:solidFill>
            <a:srgbClr val="9b2d1f"/>
          </a:solidFill>
          <a:ln w="25560">
            <a:noFill/>
          </a:ln>
        </p:spPr>
        <p:style>
          <a:lnRef idx="0"/>
          <a:fillRef idx="0"/>
          <a:effectRef idx="0"/>
          <a:fontRef idx="minor"/>
        </p:style>
      </p:sp>
      <p:sp>
        <p:nvSpPr>
          <p:cNvPr id="4" name="CustomShape 5"/>
          <p:cNvSpPr/>
          <p:nvPr/>
        </p:nvSpPr>
        <p:spPr>
          <a:xfrm>
            <a:off x="0" y="6334200"/>
            <a:ext cx="9140400" cy="63000"/>
          </a:xfrm>
          <a:prstGeom prst="rect">
            <a:avLst/>
          </a:prstGeom>
          <a:solidFill>
            <a:srgbClr val="d34817"/>
          </a:solidFill>
          <a:ln w="25560">
            <a:noFill/>
          </a:ln>
        </p:spPr>
        <p:style>
          <a:lnRef idx="0"/>
          <a:fillRef idx="0"/>
          <a:effectRef idx="0"/>
          <a:fontRef idx="minor"/>
        </p:style>
      </p:sp>
      <p:sp>
        <p:nvSpPr>
          <p:cNvPr id="5" name="Line 6"/>
          <p:cNvSpPr/>
          <p:nvPr/>
        </p:nvSpPr>
        <p:spPr>
          <a:xfrm>
            <a:off x="905400" y="4343400"/>
            <a:ext cx="7406640" cy="0"/>
          </a:xfrm>
          <a:prstGeom prst="line">
            <a:avLst/>
          </a:prstGeom>
          <a:ln w="6480">
            <a:solidFill>
              <a:srgbClr val="808080"/>
            </a:solidFill>
            <a:round/>
          </a:ln>
        </p:spPr>
        <p:style>
          <a:lnRef idx="0"/>
          <a:fillRef idx="0"/>
          <a:effectRef idx="0"/>
          <a:fontRef idx="minor"/>
        </p:style>
      </p:sp>
      <p:sp>
        <p:nvSpPr>
          <p:cNvPr id="6" name="PlaceHolder 7"/>
          <p:cNvSpPr>
            <a:spLocks noGrp="1"/>
          </p:cNvSpPr>
          <p:nvPr>
            <p:ph type="title"/>
          </p:nvPr>
        </p:nvSpPr>
        <p:spPr>
          <a:xfrm>
            <a:off x="822960" y="758880"/>
            <a:ext cx="7542720" cy="3565080"/>
          </a:xfrm>
          <a:prstGeom prst="rect">
            <a:avLst/>
          </a:prstGeom>
        </p:spPr>
        <p:txBody>
          <a:bodyPr lIns="0" rIns="0" tIns="0" bIns="0" anchor="ctr">
            <a:noAutofit/>
          </a:bodyPr>
          <a:p>
            <a:pPr algn="ctr"/>
            <a:r>
              <a:rPr b="0" lang="en-IN" sz="4400" spc="-1" strike="noStrike">
                <a:latin typeface="Arial"/>
              </a:rPr>
              <a:t>Click to edit </a:t>
            </a:r>
            <a:r>
              <a:rPr b="0" lang="en-IN" sz="4400" spc="-1" strike="noStrike">
                <a:latin typeface="Arial"/>
              </a:rPr>
              <a:t>the title text </a:t>
            </a:r>
            <a:r>
              <a:rPr b="0" lang="en-IN" sz="4400" spc="-1" strike="noStrike">
                <a:latin typeface="Arial"/>
              </a:rPr>
              <a:t>format</a:t>
            </a:r>
            <a:endParaRPr b="0" lang="en-IN" sz="4400" spc="-1" strike="noStrike">
              <a:latin typeface="Arial"/>
            </a:endParaRPr>
          </a:p>
        </p:txBody>
      </p:sp>
      <p:sp>
        <p:nvSpPr>
          <p:cNvPr id="7" name="PlaceHolder 8"/>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6400800"/>
            <a:ext cx="9142920" cy="456120"/>
          </a:xfrm>
          <a:prstGeom prst="rect">
            <a:avLst/>
          </a:prstGeom>
          <a:solidFill>
            <a:srgbClr val="9b2d1f"/>
          </a:solidFill>
          <a:ln w="25560">
            <a:noFill/>
          </a:ln>
        </p:spPr>
        <p:style>
          <a:lnRef idx="0"/>
          <a:fillRef idx="0"/>
          <a:effectRef idx="0"/>
          <a:fontRef idx="minor"/>
        </p:style>
      </p:sp>
      <p:sp>
        <p:nvSpPr>
          <p:cNvPr id="45" name="CustomShape 2"/>
          <p:cNvSpPr/>
          <p:nvPr/>
        </p:nvSpPr>
        <p:spPr>
          <a:xfrm>
            <a:off x="0" y="6334200"/>
            <a:ext cx="9142920" cy="64800"/>
          </a:xfrm>
          <a:prstGeom prst="rect">
            <a:avLst/>
          </a:prstGeom>
          <a:solidFill>
            <a:srgbClr val="d34817"/>
          </a:solidFill>
          <a:ln w="25560">
            <a:noFill/>
          </a:ln>
        </p:spPr>
        <p:style>
          <a:lnRef idx="0"/>
          <a:fillRef idx="0"/>
          <a:effectRef idx="0"/>
          <a:fontRef idx="minor"/>
        </p:style>
      </p:sp>
      <p:sp>
        <p:nvSpPr>
          <p:cNvPr id="46" name="Line 3"/>
          <p:cNvSpPr/>
          <p:nvPr/>
        </p:nvSpPr>
        <p:spPr>
          <a:xfrm>
            <a:off x="894960" y="1737720"/>
            <a:ext cx="7475400" cy="0"/>
          </a:xfrm>
          <a:prstGeom prst="line">
            <a:avLst/>
          </a:prstGeom>
          <a:ln w="6480">
            <a:solidFill>
              <a:srgbClr val="808080"/>
            </a:solidFill>
            <a:round/>
          </a:ln>
        </p:spPr>
        <p:style>
          <a:lnRef idx="0"/>
          <a:fillRef idx="0"/>
          <a:effectRef idx="0"/>
          <a:fontRef idx="minor"/>
        </p:style>
      </p:sp>
      <p:sp>
        <p:nvSpPr>
          <p:cNvPr id="4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IN" sz="4400" spc="-1" strike="noStrike">
                <a:latin typeface="Arial"/>
              </a:rPr>
              <a:t>Clic</a:t>
            </a:r>
            <a:r>
              <a:rPr b="0" lang="en-IN" sz="4400" spc="-1" strike="noStrike">
                <a:latin typeface="Arial"/>
              </a:rPr>
              <a:t>k to </a:t>
            </a:r>
            <a:r>
              <a:rPr b="0" lang="en-IN" sz="4400" spc="-1" strike="noStrike">
                <a:latin typeface="Arial"/>
              </a:rPr>
              <a:t>edit </a:t>
            </a:r>
            <a:r>
              <a:rPr b="0" lang="en-IN" sz="4400" spc="-1" strike="noStrike">
                <a:latin typeface="Arial"/>
              </a:rPr>
              <a:t>the </a:t>
            </a:r>
            <a:r>
              <a:rPr b="0" lang="en-IN" sz="4400" spc="-1" strike="noStrike">
                <a:latin typeface="Arial"/>
              </a:rPr>
              <a:t>title </a:t>
            </a:r>
            <a:r>
              <a:rPr b="0" lang="en-IN" sz="4400" spc="-1" strike="noStrike">
                <a:latin typeface="Arial"/>
              </a:rPr>
              <a:t>text </a:t>
            </a:r>
            <a:r>
              <a:rPr b="0" lang="en-IN" sz="4400" spc="-1" strike="noStrike">
                <a:latin typeface="Arial"/>
              </a:rPr>
              <a:t>form</a:t>
            </a:r>
            <a:r>
              <a:rPr b="0" lang="en-IN" sz="4400" spc="-1" strike="noStrike">
                <a:latin typeface="Arial"/>
              </a:rPr>
              <a:t>at</a:t>
            </a:r>
            <a:endParaRPr b="0" lang="en-IN" sz="4400" spc="-1" strike="noStrike">
              <a:latin typeface="Arial"/>
            </a:endParaRPr>
          </a:p>
        </p:txBody>
      </p:sp>
      <p:sp>
        <p:nvSpPr>
          <p:cNvPr id="4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163800" y="4646520"/>
            <a:ext cx="8751600" cy="777960"/>
          </a:xfrm>
          <a:prstGeom prst="rect">
            <a:avLst/>
          </a:prstGeom>
          <a:noFill/>
          <a:ln>
            <a:noFill/>
          </a:ln>
        </p:spPr>
        <p:style>
          <a:lnRef idx="0"/>
          <a:fillRef idx="0"/>
          <a:effectRef idx="0"/>
          <a:fontRef idx="minor"/>
        </p:style>
        <p:txBody>
          <a:bodyPr lIns="51480" rIns="51480" tIns="25560" bIns="25560" anchor="b">
            <a:noAutofit/>
          </a:bodyPr>
          <a:p>
            <a:pPr algn="ctr">
              <a:lnSpc>
                <a:spcPct val="85000"/>
              </a:lnSpc>
            </a:pPr>
            <a:r>
              <a:rPr b="1" lang="en-IN" sz="6600" spc="-52" strike="noStrike">
                <a:solidFill>
                  <a:srgbClr val="800808"/>
                </a:solidFill>
                <a:latin typeface="Times New Roman"/>
                <a:ea typeface="Calibri Light"/>
              </a:rPr>
              <a:t>Gesture</a:t>
            </a:r>
            <a:r>
              <a:rPr b="1" lang="ru-RU" sz="6600" spc="-52" strike="noStrike">
                <a:solidFill>
                  <a:srgbClr val="800808"/>
                </a:solidFill>
                <a:latin typeface="Times New Roman"/>
                <a:ea typeface="Calibri Light"/>
              </a:rPr>
              <a:t> &amp; </a:t>
            </a:r>
            <a:r>
              <a:rPr b="1" lang="en-IN" sz="6600" spc="-52" strike="noStrike">
                <a:solidFill>
                  <a:srgbClr val="800808"/>
                </a:solidFill>
                <a:latin typeface="Times New Roman"/>
                <a:ea typeface="Calibri Light"/>
              </a:rPr>
              <a:t>Sign</a:t>
            </a:r>
            <a:r>
              <a:rPr b="1" lang="ru-RU" sz="6600" spc="-52" strike="noStrike">
                <a:solidFill>
                  <a:srgbClr val="800808"/>
                </a:solidFill>
                <a:latin typeface="Times New Roman"/>
                <a:ea typeface="Calibri Light"/>
              </a:rPr>
              <a:t> </a:t>
            </a:r>
            <a:br/>
            <a:r>
              <a:rPr b="1" lang="ru-RU" sz="6600" spc="-52" strike="noStrike">
                <a:solidFill>
                  <a:srgbClr val="800808"/>
                </a:solidFill>
                <a:latin typeface="Times New Roman"/>
                <a:ea typeface="Calibri Light"/>
              </a:rPr>
              <a:t>Language</a:t>
            </a:r>
            <a:br/>
            <a:r>
              <a:rPr b="1" lang="ru-RU" sz="6600" spc="-52" strike="noStrike">
                <a:solidFill>
                  <a:srgbClr val="800808"/>
                </a:solidFill>
                <a:latin typeface="Times New Roman"/>
                <a:ea typeface="Calibri Light"/>
              </a:rPr>
              <a:t> Assistance</a:t>
            </a:r>
            <a:br/>
            <a:endParaRPr b="0" lang="en-IN" sz="6600" spc="-1" strike="noStrike">
              <a:latin typeface="Arial"/>
            </a:endParaRPr>
          </a:p>
        </p:txBody>
      </p:sp>
      <p:sp>
        <p:nvSpPr>
          <p:cNvPr id="86" name="CustomShape 2"/>
          <p:cNvSpPr/>
          <p:nvPr/>
        </p:nvSpPr>
        <p:spPr>
          <a:xfrm>
            <a:off x="1143000" y="5103360"/>
            <a:ext cx="1389600" cy="204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D18588C9-0FF3-473A-970A-0316CDE95CB5}" type="datetime1">
              <a:rPr b="0" lang="en-IN" sz="1130" spc="-1" strike="noStrike">
                <a:solidFill>
                  <a:srgbClr val="ffffff"/>
                </a:solidFill>
                <a:latin typeface="Times New Roman"/>
                <a:ea typeface="굴림"/>
              </a:rPr>
              <a:t>20/05/2022</a:t>
            </a:fld>
            <a:endParaRPr b="0" lang="en-IN" sz="1130" spc="-1" strike="noStrike">
              <a:latin typeface="Arial"/>
            </a:endParaRPr>
          </a:p>
        </p:txBody>
      </p:sp>
      <p:sp>
        <p:nvSpPr>
          <p:cNvPr id="87" name="CustomShape 3"/>
          <p:cNvSpPr/>
          <p:nvPr/>
        </p:nvSpPr>
        <p:spPr>
          <a:xfrm>
            <a:off x="4942440" y="4417200"/>
            <a:ext cx="3735360" cy="1572840"/>
          </a:xfrm>
          <a:prstGeom prst="rect">
            <a:avLst/>
          </a:prstGeom>
          <a:noFill/>
          <a:ln>
            <a:noFill/>
          </a:ln>
        </p:spPr>
        <p:style>
          <a:lnRef idx="0"/>
          <a:fillRef idx="0"/>
          <a:effectRef idx="0"/>
          <a:fontRef idx="minor"/>
        </p:style>
        <p:txBody>
          <a:bodyPr lIns="51480" rIns="51480" tIns="25560" bIns="25560">
            <a:spAutoFit/>
          </a:bodyPr>
          <a:p>
            <a:pPr algn="ctr">
              <a:lnSpc>
                <a:spcPct val="100000"/>
              </a:lnSpc>
            </a:pPr>
            <a:endParaRPr b="0" lang="en-IN" sz="1800" spc="-1" strike="noStrike">
              <a:latin typeface="Arial"/>
            </a:endParaRPr>
          </a:p>
          <a:p>
            <a:pPr algn="ctr">
              <a:lnSpc>
                <a:spcPct val="100000"/>
              </a:lnSpc>
            </a:pPr>
            <a:r>
              <a:rPr b="0" lang="en-IN" sz="1800" spc="-1" strike="noStrike">
                <a:solidFill>
                  <a:srgbClr val="800808"/>
                </a:solidFill>
                <a:latin typeface="Times New Roman"/>
                <a:ea typeface="굴림"/>
              </a:rPr>
              <a:t>Presented By:</a:t>
            </a:r>
            <a:endParaRPr b="0" lang="en-IN" sz="1800" spc="-1" strike="noStrike">
              <a:latin typeface="Arial"/>
            </a:endParaRPr>
          </a:p>
          <a:p>
            <a:pPr>
              <a:lnSpc>
                <a:spcPct val="100000"/>
              </a:lnSpc>
            </a:pPr>
            <a:r>
              <a:rPr b="1" lang="en-IN" sz="1600" spc="-1" strike="noStrike">
                <a:solidFill>
                  <a:srgbClr val="000000"/>
                </a:solidFill>
                <a:latin typeface="Times New Roman"/>
                <a:ea typeface="굴림"/>
              </a:rPr>
              <a:t>Saaransh Panjrath       </a:t>
            </a:r>
            <a:r>
              <a:rPr b="0" lang="en-IN" sz="1600" spc="-1" strike="noStrike">
                <a:solidFill>
                  <a:srgbClr val="000000"/>
                </a:solidFill>
                <a:latin typeface="Times New Roman"/>
                <a:ea typeface="굴림"/>
              </a:rPr>
              <a:t>(20211502819)</a:t>
            </a:r>
            <a:endParaRPr b="0" lang="en-IN" sz="1600" spc="-1" strike="noStrike">
              <a:latin typeface="Arial"/>
            </a:endParaRPr>
          </a:p>
          <a:p>
            <a:pPr>
              <a:lnSpc>
                <a:spcPct val="100000"/>
              </a:lnSpc>
            </a:pPr>
            <a:r>
              <a:rPr b="1" lang="en-IN" sz="1600" spc="-1" strike="noStrike">
                <a:solidFill>
                  <a:srgbClr val="000000"/>
                </a:solidFill>
                <a:latin typeface="Times New Roman"/>
                <a:ea typeface="굴림"/>
              </a:rPr>
              <a:t>Harshvardhan Joshi     </a:t>
            </a:r>
            <a:r>
              <a:rPr b="0" lang="en-IN" sz="1600" spc="-1" strike="noStrike">
                <a:solidFill>
                  <a:srgbClr val="000000"/>
                </a:solidFill>
                <a:latin typeface="Times New Roman"/>
                <a:ea typeface="굴림"/>
              </a:rPr>
              <a:t>(20511502819)</a:t>
            </a:r>
            <a:endParaRPr b="0" lang="en-IN" sz="1600" spc="-1" strike="noStrike">
              <a:latin typeface="Arial"/>
            </a:endParaRPr>
          </a:p>
          <a:p>
            <a:pPr>
              <a:lnSpc>
                <a:spcPct val="100000"/>
              </a:lnSpc>
            </a:pPr>
            <a:r>
              <a:rPr b="1" lang="en-IN" sz="1600" spc="-1" strike="noStrike">
                <a:solidFill>
                  <a:srgbClr val="000000"/>
                </a:solidFill>
                <a:latin typeface="Times New Roman"/>
                <a:ea typeface="굴림"/>
              </a:rPr>
              <a:t>Prabhakar Kumar        </a:t>
            </a:r>
            <a:r>
              <a:rPr b="0" lang="en-IN" sz="1600" spc="-1" strike="noStrike">
                <a:solidFill>
                  <a:srgbClr val="000000"/>
                </a:solidFill>
                <a:latin typeface="Times New Roman"/>
                <a:ea typeface="굴림"/>
              </a:rPr>
              <a:t>(20911502819)</a:t>
            </a:r>
            <a:endParaRPr b="0" lang="en-IN" sz="1600" spc="-1" strike="noStrike">
              <a:latin typeface="Arial"/>
            </a:endParaRPr>
          </a:p>
          <a:p>
            <a:pPr>
              <a:lnSpc>
                <a:spcPct val="100000"/>
              </a:lnSpc>
            </a:pPr>
            <a:r>
              <a:rPr b="1" lang="en-IN" sz="1600" spc="-1" strike="noStrike">
                <a:solidFill>
                  <a:srgbClr val="000000"/>
                </a:solidFill>
                <a:latin typeface="Times New Roman"/>
                <a:ea typeface="굴림"/>
              </a:rPr>
              <a:t>Shrey Goel                     </a:t>
            </a:r>
            <a:r>
              <a:rPr b="0" lang="en-IN" sz="1600" spc="-1" strike="noStrike">
                <a:solidFill>
                  <a:srgbClr val="000000"/>
                </a:solidFill>
                <a:latin typeface="Times New Roman"/>
                <a:ea typeface="굴림"/>
              </a:rPr>
              <a:t>(21011502819)</a:t>
            </a:r>
            <a:endParaRPr b="0" lang="en-IN" sz="1600" spc="-1" strike="noStrike">
              <a:latin typeface="Arial"/>
            </a:endParaRPr>
          </a:p>
        </p:txBody>
      </p:sp>
      <p:sp>
        <p:nvSpPr>
          <p:cNvPr id="88" name="CustomShape 4"/>
          <p:cNvSpPr/>
          <p:nvPr/>
        </p:nvSpPr>
        <p:spPr>
          <a:xfrm>
            <a:off x="8274960" y="6397560"/>
            <a:ext cx="867960" cy="4622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fld id="{093D6829-0C3E-40FF-B847-337E0CC554F1}" type="slidenum">
              <a:rPr b="0" lang="en-US" sz="1130" spc="-1" strike="noStrike">
                <a:solidFill>
                  <a:srgbClr val="4d160f"/>
                </a:solidFill>
                <a:latin typeface="Calibri"/>
                <a:ea typeface="DejaVu Sans"/>
              </a:rPr>
              <a:t>&lt;number&gt;</a:t>
            </a:fld>
            <a:endParaRPr b="0" lang="en-IN" sz="1130" spc="-1" strike="noStrike">
              <a:latin typeface="Arial"/>
            </a:endParaRPr>
          </a:p>
        </p:txBody>
      </p:sp>
      <p:pic>
        <p:nvPicPr>
          <p:cNvPr id="89" name="Picture 2" descr="A picture containing graphical user interface&#10;&#10;Description automatically generated"/>
          <p:cNvPicPr/>
          <p:nvPr/>
        </p:nvPicPr>
        <p:blipFill>
          <a:blip r:embed="rId1"/>
          <a:stretch/>
        </p:blipFill>
        <p:spPr>
          <a:xfrm>
            <a:off x="2575800" y="-2880"/>
            <a:ext cx="6708600" cy="1152000"/>
          </a:xfrm>
          <a:prstGeom prst="rect">
            <a:avLst/>
          </a:prstGeom>
          <a:ln>
            <a:noFill/>
          </a:ln>
        </p:spPr>
      </p:pic>
      <p:sp>
        <p:nvSpPr>
          <p:cNvPr id="90" name="CustomShape 5"/>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ED7D4704-4752-488C-9936-D34AF6BEC680}" type="datetime1">
              <a:rPr b="0" lang="en-IN" sz="1500" spc="-1" strike="noStrike">
                <a:solidFill>
                  <a:srgbClr val="ffffff"/>
                </a:solidFill>
                <a:latin typeface="Times New Roman"/>
                <a:ea typeface="굴림"/>
              </a:rPr>
              <a:t>20/05/2022</a:t>
            </a:fld>
            <a:endParaRPr b="0" lang="en-IN" sz="1500" spc="-1" strike="noStrike">
              <a:latin typeface="Arial"/>
            </a:endParaRPr>
          </a:p>
        </p:txBody>
      </p:sp>
      <p:sp>
        <p:nvSpPr>
          <p:cNvPr id="91" name="CustomShape 6"/>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A60A8834-68DE-4847-9655-03F96BA3FBF0}" type="datetime1">
              <a:rPr b="0" lang="en-IN" sz="900" spc="-1" strike="noStrike">
                <a:solidFill>
                  <a:srgbClr val="ffffff"/>
                </a:solidFill>
                <a:latin typeface="Futura LT Book"/>
                <a:ea typeface="굴림"/>
              </a:rPr>
              <a:t>20/05/2022</a:t>
            </a:fld>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825480" y="1149120"/>
            <a:ext cx="5656680" cy="542880"/>
          </a:xfrm>
          <a:prstGeom prst="rect">
            <a:avLst/>
          </a:prstGeom>
          <a:noFill/>
          <a:ln>
            <a:noFill/>
          </a:ln>
        </p:spPr>
        <p:style>
          <a:lnRef idx="0"/>
          <a:fillRef idx="0"/>
          <a:effectRef idx="0"/>
          <a:fontRef idx="minor"/>
        </p:style>
        <p:txBody>
          <a:bodyPr lIns="51480" rIns="51480" tIns="25560" bIns="25560" anchor="b">
            <a:noAutofit/>
          </a:bodyPr>
          <a:p>
            <a:pPr>
              <a:lnSpc>
                <a:spcPct val="85000"/>
              </a:lnSpc>
            </a:pPr>
            <a:r>
              <a:rPr b="1" lang="en-US" sz="3000" spc="-52" strike="noStrike">
                <a:solidFill>
                  <a:srgbClr val="800808"/>
                </a:solidFill>
                <a:latin typeface="Times New Roman"/>
                <a:ea typeface="DejaVu Sans"/>
              </a:rPr>
              <a:t>IMPLEMENTATION</a:t>
            </a:r>
            <a:endParaRPr b="0" lang="en-IN" sz="3000" spc="-1" strike="noStrike">
              <a:latin typeface="Arial"/>
            </a:endParaRPr>
          </a:p>
        </p:txBody>
      </p:sp>
      <p:sp>
        <p:nvSpPr>
          <p:cNvPr id="225" name="CustomShape 2"/>
          <p:cNvSpPr/>
          <p:nvPr/>
        </p:nvSpPr>
        <p:spPr>
          <a:xfrm>
            <a:off x="822960" y="1845720"/>
            <a:ext cx="7542720" cy="4022280"/>
          </a:xfrm>
          <a:prstGeom prst="rect">
            <a:avLst/>
          </a:prstGeom>
          <a:noFill/>
          <a:ln>
            <a:noFill/>
          </a:ln>
        </p:spPr>
        <p:style>
          <a:lnRef idx="0"/>
          <a:fillRef idx="0"/>
          <a:effectRef idx="0"/>
          <a:fontRef idx="minor"/>
        </p:style>
        <p:txBody>
          <a:bodyPr lIns="0" rIns="0" tIns="25560" bIns="25560">
            <a:normAutofit/>
          </a:bodyPr>
          <a:p>
            <a:pPr algn="just">
              <a:lnSpc>
                <a:spcPct val="90000"/>
              </a:lnSpc>
              <a:spcBef>
                <a:spcPts val="1199"/>
              </a:spcBef>
              <a:spcAft>
                <a:spcPts val="201"/>
              </a:spcAft>
              <a:tabLst>
                <a:tab algn="l" pos="0"/>
              </a:tabLst>
            </a:pPr>
            <a:endParaRPr b="0" lang="en-IN" sz="1800" spc="-1" strike="noStrike">
              <a:latin typeface="Arial"/>
            </a:endParaRPr>
          </a:p>
          <a:p>
            <a:pPr algn="just">
              <a:lnSpc>
                <a:spcPct val="90000"/>
              </a:lnSpc>
              <a:spcBef>
                <a:spcPts val="1199"/>
              </a:spcBef>
              <a:spcAft>
                <a:spcPts val="201"/>
              </a:spcAft>
              <a:tabLst>
                <a:tab algn="l" pos="0"/>
              </a:tabLst>
            </a:pPr>
            <a:endParaRPr b="0" lang="en-IN" sz="1800" spc="-1" strike="noStrike">
              <a:latin typeface="Arial"/>
            </a:endParaRPr>
          </a:p>
        </p:txBody>
      </p:sp>
      <p:sp>
        <p:nvSpPr>
          <p:cNvPr id="226" name="CustomShape 3"/>
          <p:cNvSpPr/>
          <p:nvPr/>
        </p:nvSpPr>
        <p:spPr>
          <a:xfrm>
            <a:off x="1143000" y="5103720"/>
            <a:ext cx="1389600" cy="204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6EDA0D46-407A-41E1-A430-F0429C4A8B66}" type="datetime1">
              <a:rPr b="0" lang="en-IN" sz="1130" spc="-1" strike="noStrike">
                <a:solidFill>
                  <a:srgbClr val="ffffff"/>
                </a:solidFill>
                <a:latin typeface="Times New Roman"/>
                <a:ea typeface="굴림"/>
              </a:rPr>
              <a:t>20/05/2022</a:t>
            </a:fld>
            <a:endParaRPr b="0" lang="en-IN" sz="1130" spc="-1" strike="noStrike">
              <a:latin typeface="Arial"/>
            </a:endParaRPr>
          </a:p>
        </p:txBody>
      </p:sp>
      <p:sp>
        <p:nvSpPr>
          <p:cNvPr id="227" name="CustomShape 4"/>
          <p:cNvSpPr/>
          <p:nvPr/>
        </p:nvSpPr>
        <p:spPr>
          <a:xfrm>
            <a:off x="8361720" y="6408360"/>
            <a:ext cx="781200" cy="4514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r>
              <a:rPr b="0" lang="en-US" sz="1130" spc="-1" strike="noStrike">
                <a:solidFill>
                  <a:srgbClr val="4d160f"/>
                </a:solidFill>
                <a:latin typeface="Calibri"/>
                <a:ea typeface="DejaVu Sans"/>
              </a:rPr>
              <a:t>10</a:t>
            </a:r>
            <a:endParaRPr b="0" lang="en-IN" sz="1130" spc="-1" strike="noStrike">
              <a:latin typeface="Arial"/>
            </a:endParaRPr>
          </a:p>
        </p:txBody>
      </p:sp>
      <p:sp>
        <p:nvSpPr>
          <p:cNvPr id="228" name="CustomShape 5"/>
          <p:cNvSpPr/>
          <p:nvPr/>
        </p:nvSpPr>
        <p:spPr>
          <a:xfrm>
            <a:off x="879840" y="1843200"/>
            <a:ext cx="4292640" cy="294120"/>
          </a:xfrm>
          <a:prstGeom prst="rect">
            <a:avLst/>
          </a:prstGeom>
          <a:noFill/>
          <a:ln>
            <a:noFill/>
          </a:ln>
        </p:spPr>
        <p:style>
          <a:lnRef idx="0"/>
          <a:fillRef idx="0"/>
          <a:effectRef idx="0"/>
          <a:fontRef idx="minor"/>
        </p:style>
        <p:txBody>
          <a:bodyPr lIns="51480" rIns="51480" tIns="25560" bIns="25560">
            <a:spAutoFit/>
          </a:bodyPr>
          <a:p>
            <a:pPr algn="just">
              <a:lnSpc>
                <a:spcPct val="100000"/>
              </a:lnSpc>
            </a:pPr>
            <a:r>
              <a:rPr b="1" lang="en-US" sz="1600" spc="-1" strike="noStrike" u="sng">
                <a:solidFill>
                  <a:srgbClr val="800808"/>
                </a:solidFill>
                <a:uFillTx/>
                <a:latin typeface="Times New Roman"/>
                <a:ea typeface="굴림"/>
              </a:rPr>
              <a:t>Printing Gesture on LCD Panel</a:t>
            </a:r>
            <a:endParaRPr b="0" lang="en-IN" sz="1600" spc="-1" strike="noStrike">
              <a:latin typeface="Arial"/>
            </a:endParaRPr>
          </a:p>
        </p:txBody>
      </p:sp>
      <p:sp>
        <p:nvSpPr>
          <p:cNvPr id="229" name="CustomShape 6"/>
          <p:cNvSpPr/>
          <p:nvPr/>
        </p:nvSpPr>
        <p:spPr>
          <a:xfrm>
            <a:off x="1645920" y="5664600"/>
            <a:ext cx="5956560" cy="165240"/>
          </a:xfrm>
          <a:prstGeom prst="rect">
            <a:avLst/>
          </a:prstGeom>
          <a:noFill/>
          <a:ln>
            <a:noFill/>
          </a:ln>
        </p:spPr>
        <p:style>
          <a:lnRef idx="0"/>
          <a:fillRef idx="0"/>
          <a:effectRef idx="0"/>
          <a:fontRef idx="minor"/>
        </p:style>
        <p:txBody>
          <a:bodyPr lIns="51480" rIns="51480" tIns="25560" bIns="25560">
            <a:spAutoFit/>
          </a:bodyPr>
          <a:p>
            <a:pPr algn="ctr">
              <a:lnSpc>
                <a:spcPct val="100000"/>
              </a:lnSpc>
            </a:pPr>
            <a:r>
              <a:rPr b="0" lang="en-US" sz="750" spc="-1" strike="noStrike">
                <a:solidFill>
                  <a:srgbClr val="696464"/>
                </a:solidFill>
                <a:latin typeface="Times New Roman"/>
                <a:ea typeface="굴림"/>
              </a:rPr>
              <a:t>Figure 7: Circuit Diagram and Output </a:t>
            </a:r>
            <a:endParaRPr b="0" lang="en-IN" sz="750" spc="-1" strike="noStrike">
              <a:latin typeface="Arial"/>
            </a:endParaRPr>
          </a:p>
        </p:txBody>
      </p:sp>
      <p:sp>
        <p:nvSpPr>
          <p:cNvPr id="230" name="CustomShape 7"/>
          <p:cNvSpPr/>
          <p:nvPr/>
        </p:nvSpPr>
        <p:spPr>
          <a:xfrm>
            <a:off x="6211800" y="6081840"/>
            <a:ext cx="2351160" cy="172080"/>
          </a:xfrm>
          <a:prstGeom prst="rect">
            <a:avLst/>
          </a:prstGeom>
          <a:noFill/>
          <a:ln>
            <a:noFill/>
          </a:ln>
        </p:spPr>
        <p:style>
          <a:lnRef idx="0"/>
          <a:fillRef idx="0"/>
          <a:effectRef idx="0"/>
          <a:fontRef idx="minor"/>
        </p:style>
      </p:sp>
      <p:sp>
        <p:nvSpPr>
          <p:cNvPr id="231" name="CustomShape 8"/>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8AC3AD0F-4C23-4F21-8CD6-B82B49523D8D}" type="datetime1">
              <a:rPr b="0" lang="en-IN" sz="1500" spc="-1" strike="noStrike">
                <a:solidFill>
                  <a:srgbClr val="ffffff"/>
                </a:solidFill>
                <a:latin typeface="Times New Roman"/>
                <a:ea typeface="굴림"/>
              </a:rPr>
              <a:t>20/05/2022</a:t>
            </a:fld>
            <a:endParaRPr b="0" lang="en-IN" sz="1500" spc="-1" strike="noStrike">
              <a:latin typeface="Arial"/>
            </a:endParaRPr>
          </a:p>
        </p:txBody>
      </p:sp>
      <p:pic>
        <p:nvPicPr>
          <p:cNvPr id="232" name="Picture 11" descr="A picture containing graphical user interface&#10;&#10;Description automatically generated"/>
          <p:cNvPicPr/>
          <p:nvPr/>
        </p:nvPicPr>
        <p:blipFill>
          <a:blip r:embed="rId1"/>
          <a:stretch/>
        </p:blipFill>
        <p:spPr>
          <a:xfrm>
            <a:off x="2575800" y="-2880"/>
            <a:ext cx="6708600" cy="1152000"/>
          </a:xfrm>
          <a:prstGeom prst="rect">
            <a:avLst/>
          </a:prstGeom>
          <a:ln>
            <a:noFill/>
          </a:ln>
        </p:spPr>
      </p:pic>
      <p:pic>
        <p:nvPicPr>
          <p:cNvPr id="233" name="Picture 3" descr=""/>
          <p:cNvPicPr/>
          <p:nvPr/>
        </p:nvPicPr>
        <p:blipFill>
          <a:blip r:embed="rId2"/>
          <a:stretch/>
        </p:blipFill>
        <p:spPr>
          <a:xfrm rot="5400000">
            <a:off x="1240920" y="2055600"/>
            <a:ext cx="2993040" cy="3617640"/>
          </a:xfrm>
          <a:prstGeom prst="rect">
            <a:avLst/>
          </a:prstGeom>
          <a:ln>
            <a:noFill/>
          </a:ln>
        </p:spPr>
      </p:pic>
      <p:pic>
        <p:nvPicPr>
          <p:cNvPr id="234" name="Picture 4" descr="A picture containing text, indoor, wall, lamp&#10;&#10;Description automatically generated"/>
          <p:cNvPicPr/>
          <p:nvPr/>
        </p:nvPicPr>
        <p:blipFill>
          <a:blip r:embed="rId3"/>
          <a:stretch/>
        </p:blipFill>
        <p:spPr>
          <a:xfrm>
            <a:off x="4694040" y="2371320"/>
            <a:ext cx="3672360" cy="2986200"/>
          </a:xfrm>
          <a:prstGeom prst="rect">
            <a:avLst/>
          </a:prstGeom>
          <a:ln>
            <a:noFill/>
          </a:ln>
        </p:spPr>
      </p:pic>
      <p:sp>
        <p:nvSpPr>
          <p:cNvPr id="235" name="CustomShape 9"/>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5B715CE2-FD81-4133-BF4F-D20029AAF249}" type="datetime1">
              <a:rPr b="0" lang="en-IN" sz="900" spc="-1" strike="noStrike">
                <a:solidFill>
                  <a:srgbClr val="ffffff"/>
                </a:solidFill>
                <a:latin typeface="Futura LT Book"/>
                <a:ea typeface="굴림"/>
              </a:rPr>
              <a:t>20/05/2022</a:t>
            </a:fld>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822960" y="1208160"/>
            <a:ext cx="5656680" cy="510120"/>
          </a:xfrm>
          <a:prstGeom prst="rect">
            <a:avLst/>
          </a:prstGeom>
          <a:noFill/>
          <a:ln>
            <a:noFill/>
          </a:ln>
        </p:spPr>
        <p:style>
          <a:lnRef idx="0"/>
          <a:fillRef idx="0"/>
          <a:effectRef idx="0"/>
          <a:fontRef idx="minor"/>
        </p:style>
        <p:txBody>
          <a:bodyPr lIns="51480" rIns="51480" tIns="25560" bIns="25560" anchor="b">
            <a:noAutofit/>
          </a:bodyPr>
          <a:p>
            <a:pPr>
              <a:lnSpc>
                <a:spcPct val="85000"/>
              </a:lnSpc>
            </a:pPr>
            <a:r>
              <a:rPr b="1" lang="en-US" sz="3000" spc="-52" strike="noStrike">
                <a:solidFill>
                  <a:srgbClr val="800808"/>
                </a:solidFill>
                <a:latin typeface="Times New Roman"/>
                <a:ea typeface="DejaVu Sans"/>
              </a:rPr>
              <a:t>RESULT &amp; FUTURE WORK</a:t>
            </a:r>
            <a:endParaRPr b="0" lang="en-IN" sz="3000" spc="-1" strike="noStrike">
              <a:latin typeface="Arial"/>
            </a:endParaRPr>
          </a:p>
        </p:txBody>
      </p:sp>
      <p:sp>
        <p:nvSpPr>
          <p:cNvPr id="237" name="CustomShape 2"/>
          <p:cNvSpPr/>
          <p:nvPr/>
        </p:nvSpPr>
        <p:spPr>
          <a:xfrm>
            <a:off x="822960" y="1845720"/>
            <a:ext cx="7542720" cy="4022280"/>
          </a:xfrm>
          <a:prstGeom prst="rect">
            <a:avLst/>
          </a:prstGeom>
          <a:noFill/>
          <a:ln>
            <a:noFill/>
          </a:ln>
        </p:spPr>
        <p:style>
          <a:lnRef idx="0"/>
          <a:fillRef idx="0"/>
          <a:effectRef idx="0"/>
          <a:fontRef idx="minor"/>
        </p:style>
        <p:txBody>
          <a:bodyPr lIns="0" rIns="0" tIns="25560" bIns="25560">
            <a:normAutofit/>
          </a:bodyPr>
          <a:p>
            <a:pPr algn="just">
              <a:lnSpc>
                <a:spcPct val="90000"/>
              </a:lnSpc>
              <a:spcBef>
                <a:spcPts val="1199"/>
              </a:spcBef>
              <a:spcAft>
                <a:spcPts val="201"/>
              </a:spcAft>
            </a:pPr>
            <a:endParaRPr b="0" lang="en-IN" sz="1800" spc="-1" strike="noStrike">
              <a:latin typeface="Arial"/>
            </a:endParaRPr>
          </a:p>
          <a:p>
            <a:pPr algn="just">
              <a:lnSpc>
                <a:spcPct val="90000"/>
              </a:lnSpc>
              <a:spcBef>
                <a:spcPts val="1199"/>
              </a:spcBef>
              <a:spcAft>
                <a:spcPts val="201"/>
              </a:spcAft>
            </a:pPr>
            <a:endParaRPr b="0" lang="en-IN" sz="1800" spc="-1" strike="noStrike">
              <a:latin typeface="Arial"/>
            </a:endParaRPr>
          </a:p>
        </p:txBody>
      </p:sp>
      <p:sp>
        <p:nvSpPr>
          <p:cNvPr id="238" name="CustomShape 3"/>
          <p:cNvSpPr/>
          <p:nvPr/>
        </p:nvSpPr>
        <p:spPr>
          <a:xfrm>
            <a:off x="8405280" y="6386400"/>
            <a:ext cx="737640" cy="4514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r>
              <a:rPr b="0" lang="en-US" sz="1130" spc="-1" strike="noStrike">
                <a:solidFill>
                  <a:srgbClr val="4d160f"/>
                </a:solidFill>
                <a:latin typeface="Calibri"/>
                <a:ea typeface="DejaVu Sans"/>
              </a:rPr>
              <a:t>12</a:t>
            </a:r>
            <a:endParaRPr b="0" lang="en-IN" sz="1130" spc="-1" strike="noStrike">
              <a:latin typeface="Arial"/>
            </a:endParaRPr>
          </a:p>
        </p:txBody>
      </p:sp>
      <p:sp>
        <p:nvSpPr>
          <p:cNvPr id="239" name="CustomShape 4"/>
          <p:cNvSpPr/>
          <p:nvPr/>
        </p:nvSpPr>
        <p:spPr>
          <a:xfrm>
            <a:off x="1824480" y="2545920"/>
            <a:ext cx="5625360" cy="2502720"/>
          </a:xfrm>
          <a:prstGeom prst="rect">
            <a:avLst/>
          </a:prstGeom>
          <a:noFill/>
          <a:ln>
            <a:noFill/>
          </a:ln>
        </p:spPr>
        <p:style>
          <a:lnRef idx="0"/>
          <a:fillRef idx="0"/>
          <a:effectRef idx="0"/>
          <a:fontRef idx="minor"/>
        </p:style>
      </p:sp>
      <p:sp>
        <p:nvSpPr>
          <p:cNvPr id="240" name="CustomShape 5"/>
          <p:cNvSpPr/>
          <p:nvPr/>
        </p:nvSpPr>
        <p:spPr>
          <a:xfrm>
            <a:off x="878760" y="1848600"/>
            <a:ext cx="6968880" cy="2671560"/>
          </a:xfrm>
          <a:prstGeom prst="rect">
            <a:avLst/>
          </a:prstGeom>
          <a:noFill/>
          <a:ln>
            <a:noFill/>
          </a:ln>
        </p:spPr>
        <p:style>
          <a:lnRef idx="0"/>
          <a:fillRef idx="0"/>
          <a:effectRef idx="0"/>
          <a:fontRef idx="minor"/>
        </p:style>
        <p:txBody>
          <a:bodyPr lIns="68760" rIns="68760" tIns="34200" bIns="34200">
            <a:spAutoFit/>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marL="257040" indent="-255960">
              <a:lnSpc>
                <a:spcPct val="100000"/>
              </a:lnSpc>
              <a:buClr>
                <a:srgbClr val="000000"/>
              </a:buClr>
              <a:buFont typeface="Arial"/>
              <a:buChar char="•"/>
            </a:pPr>
            <a:r>
              <a:rPr b="0" lang="en-US" sz="1500" spc="-1" strike="noStrike">
                <a:solidFill>
                  <a:srgbClr val="000000"/>
                </a:solidFill>
                <a:latin typeface="Times New Roman"/>
                <a:ea typeface="굴림"/>
              </a:rPr>
              <a:t>Integrating Sign Language.</a:t>
            </a:r>
            <a:endParaRPr b="0" lang="en-IN" sz="1500" spc="-1" strike="noStrike">
              <a:latin typeface="Arial"/>
            </a:endParaRPr>
          </a:p>
          <a:p>
            <a:pPr>
              <a:lnSpc>
                <a:spcPct val="100000"/>
              </a:lnSpc>
            </a:pPr>
            <a:endParaRPr b="0" lang="en-IN" sz="1500" spc="-1" strike="noStrike">
              <a:latin typeface="Arial"/>
            </a:endParaRPr>
          </a:p>
          <a:p>
            <a:pPr marL="257040" indent="-255960">
              <a:lnSpc>
                <a:spcPct val="100000"/>
              </a:lnSpc>
              <a:buClr>
                <a:srgbClr val="000000"/>
              </a:buClr>
              <a:buFont typeface="Arial"/>
              <a:buChar char="•"/>
            </a:pPr>
            <a:r>
              <a:rPr b="0" lang="en-US" sz="1500" spc="-1" strike="noStrike">
                <a:solidFill>
                  <a:srgbClr val="000000"/>
                </a:solidFill>
                <a:latin typeface="Times New Roman"/>
                <a:ea typeface="굴림"/>
              </a:rPr>
              <a:t>Integrating the entire system with mobile application like Messenger App </a:t>
            </a:r>
            <a:endParaRPr b="0" lang="en-IN" sz="1500" spc="-1" strike="noStrike">
              <a:latin typeface="Arial"/>
            </a:endParaRPr>
          </a:p>
          <a:p>
            <a:pPr>
              <a:lnSpc>
                <a:spcPct val="100000"/>
              </a:lnSpc>
            </a:pPr>
            <a:endParaRPr b="0" lang="en-IN" sz="1500" spc="-1" strike="noStrike">
              <a:latin typeface="Arial"/>
            </a:endParaRPr>
          </a:p>
          <a:p>
            <a:pPr marL="257040" indent="-255960">
              <a:lnSpc>
                <a:spcPct val="100000"/>
              </a:lnSpc>
              <a:buClr>
                <a:srgbClr val="000000"/>
              </a:buClr>
              <a:buFont typeface="Arial"/>
              <a:buChar char="•"/>
            </a:pPr>
            <a:r>
              <a:rPr b="0" lang="en-US" sz="1500" spc="-1" strike="noStrike">
                <a:solidFill>
                  <a:srgbClr val="000000"/>
                </a:solidFill>
                <a:latin typeface="Times New Roman"/>
                <a:ea typeface="굴림"/>
              </a:rPr>
              <a:t>Adding IoT and Bluetooth to this project for voice assistance.</a:t>
            </a:r>
            <a:endParaRPr b="0" lang="en-IN" sz="1500" spc="-1" strike="noStrike">
              <a:latin typeface="Arial"/>
            </a:endParaRPr>
          </a:p>
          <a:p>
            <a:pPr>
              <a:lnSpc>
                <a:spcPct val="100000"/>
              </a:lnSpc>
            </a:pPr>
            <a:endParaRPr b="0" lang="en-IN" sz="1500" spc="-1" strike="noStrike">
              <a:latin typeface="Arial"/>
            </a:endParaRPr>
          </a:p>
          <a:p>
            <a:pPr>
              <a:lnSpc>
                <a:spcPct val="100000"/>
              </a:lnSpc>
            </a:pPr>
            <a:endParaRPr b="0" lang="en-IN" sz="1500" spc="-1" strike="noStrike">
              <a:latin typeface="Arial"/>
            </a:endParaRPr>
          </a:p>
          <a:p>
            <a:pPr>
              <a:lnSpc>
                <a:spcPct val="100000"/>
              </a:lnSpc>
            </a:pPr>
            <a:endParaRPr b="0" lang="en-IN" sz="1500" spc="-1" strike="noStrike">
              <a:latin typeface="Arial"/>
            </a:endParaRPr>
          </a:p>
          <a:p>
            <a:pPr>
              <a:lnSpc>
                <a:spcPct val="100000"/>
              </a:lnSpc>
            </a:pPr>
            <a:endParaRPr b="0" lang="en-IN" sz="1500" spc="-1" strike="noStrike">
              <a:latin typeface="Arial"/>
            </a:endParaRPr>
          </a:p>
        </p:txBody>
      </p:sp>
      <p:sp>
        <p:nvSpPr>
          <p:cNvPr id="241" name="CustomShape 6"/>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B79E0CEF-152B-4748-92F0-371FDC18A823}" type="datetime1">
              <a:rPr b="0" lang="en-IN" sz="1500" spc="-1" strike="noStrike">
                <a:solidFill>
                  <a:srgbClr val="ffffff"/>
                </a:solidFill>
                <a:latin typeface="Times New Roman"/>
                <a:ea typeface="굴림"/>
              </a:rPr>
              <a:t>20/05/2022</a:t>
            </a:fld>
            <a:endParaRPr b="0" lang="en-IN" sz="1500" spc="-1" strike="noStrike">
              <a:latin typeface="Arial"/>
            </a:endParaRPr>
          </a:p>
        </p:txBody>
      </p:sp>
      <p:pic>
        <p:nvPicPr>
          <p:cNvPr id="242" name="Picture 2" descr="A picture containing graphical user interface&#10;&#10;Description automatically generated"/>
          <p:cNvPicPr/>
          <p:nvPr/>
        </p:nvPicPr>
        <p:blipFill>
          <a:blip r:embed="rId1"/>
          <a:stretch/>
        </p:blipFill>
        <p:spPr>
          <a:xfrm>
            <a:off x="2575800" y="-2880"/>
            <a:ext cx="6708600" cy="1152000"/>
          </a:xfrm>
          <a:prstGeom prst="rect">
            <a:avLst/>
          </a:prstGeom>
          <a:ln>
            <a:noFill/>
          </a:ln>
        </p:spPr>
      </p:pic>
      <p:sp>
        <p:nvSpPr>
          <p:cNvPr id="243" name="CustomShape 7"/>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3C854EA1-5137-4627-A80D-4156A6500C07}" type="datetime1">
              <a:rPr b="0" lang="en-IN" sz="900" spc="-1" strike="noStrike">
                <a:solidFill>
                  <a:srgbClr val="ffffff"/>
                </a:solidFill>
                <a:latin typeface="Futura LT Book"/>
                <a:ea typeface="굴림"/>
              </a:rPr>
              <a:t>20/05/2022</a:t>
            </a:fld>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880560" y="1109880"/>
            <a:ext cx="4583520" cy="6062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IN" sz="3040" spc="-52" strike="noStrike">
                <a:solidFill>
                  <a:srgbClr val="800808"/>
                </a:solidFill>
                <a:latin typeface="Times New Roman"/>
                <a:ea typeface="Calibri Light"/>
              </a:rPr>
              <a:t>REFERENCES</a:t>
            </a:r>
            <a:endParaRPr b="0" lang="en-IN" sz="3040" spc="-1" strike="noStrike">
              <a:latin typeface="Arial"/>
            </a:endParaRPr>
          </a:p>
        </p:txBody>
      </p:sp>
      <p:sp>
        <p:nvSpPr>
          <p:cNvPr id="245" name="CustomShape 2"/>
          <p:cNvSpPr/>
          <p:nvPr/>
        </p:nvSpPr>
        <p:spPr>
          <a:xfrm>
            <a:off x="1245600" y="1914480"/>
            <a:ext cx="7201080" cy="3933720"/>
          </a:xfrm>
          <a:prstGeom prst="rect">
            <a:avLst/>
          </a:prstGeom>
          <a:noFill/>
          <a:ln>
            <a:noFill/>
          </a:ln>
        </p:spPr>
        <p:style>
          <a:lnRef idx="0"/>
          <a:fillRef idx="0"/>
          <a:effectRef idx="0"/>
          <a:fontRef idx="minor"/>
        </p:style>
        <p:txBody>
          <a:bodyPr lIns="0" rIns="0" tIns="25560" bIns="25560">
            <a:noAutofit/>
          </a:bodyPr>
          <a:p>
            <a:pPr algn="just">
              <a:lnSpc>
                <a:spcPct val="90000"/>
              </a:lnSpc>
              <a:spcBef>
                <a:spcPts val="1199"/>
              </a:spcBef>
              <a:spcAft>
                <a:spcPts val="201"/>
              </a:spcAft>
              <a:tabLst>
                <a:tab algn="l" pos="0"/>
              </a:tabLst>
            </a:pPr>
            <a:r>
              <a:rPr b="0" lang="en-US" sz="1600" spc="-1" strike="noStrike">
                <a:solidFill>
                  <a:srgbClr val="000000"/>
                </a:solidFill>
                <a:latin typeface="Times New Roman"/>
                <a:ea typeface="Calibri"/>
              </a:rPr>
              <a:t>[1] Solanki Krunal M.” Indian Sign Languages using Flex Sensor Glove” International Journal of Engineering Trends and Technology (IJETT) - Volume4 Issue6- June 2013.</a:t>
            </a:r>
            <a:endParaRPr b="0" lang="en-IN" sz="1600" spc="-1" strike="noStrike">
              <a:latin typeface="Arial"/>
            </a:endParaRPr>
          </a:p>
          <a:p>
            <a:pPr algn="just">
              <a:lnSpc>
                <a:spcPct val="90000"/>
              </a:lnSpc>
              <a:spcBef>
                <a:spcPts val="1199"/>
              </a:spcBef>
              <a:spcAft>
                <a:spcPts val="201"/>
              </a:spcAft>
              <a:tabLst>
                <a:tab algn="l" pos="0"/>
              </a:tabLst>
            </a:pPr>
            <a:r>
              <a:rPr b="0" lang="en-US" sz="1600" spc="-1" strike="noStrike">
                <a:solidFill>
                  <a:srgbClr val="000000"/>
                </a:solidFill>
                <a:latin typeface="Times New Roman"/>
                <a:ea typeface="Calibri"/>
              </a:rPr>
              <a:t>[2]Aarthi M et.al. ”Sign Language to Speech Conversion” Fifth International Conference on Recent Trends in Information Technology, 978-1-4673-9802-2/16/$31.00© 2016 IEEE</a:t>
            </a:r>
            <a:endParaRPr b="0" lang="en-IN" sz="1600" spc="-1" strike="noStrike">
              <a:latin typeface="Arial"/>
            </a:endParaRPr>
          </a:p>
          <a:p>
            <a:pPr algn="just">
              <a:lnSpc>
                <a:spcPct val="90000"/>
              </a:lnSpc>
              <a:spcBef>
                <a:spcPts val="1199"/>
              </a:spcBef>
              <a:spcAft>
                <a:spcPts val="201"/>
              </a:spcAft>
              <a:tabLst>
                <a:tab algn="l" pos="0"/>
              </a:tabLst>
            </a:pPr>
            <a:r>
              <a:rPr b="0" lang="en-US" sz="1600" spc="-1" strike="noStrike">
                <a:solidFill>
                  <a:srgbClr val="000000"/>
                </a:solidFill>
                <a:latin typeface="Times New Roman"/>
                <a:ea typeface="Calibri"/>
              </a:rPr>
              <a:t>[3] Anagha J. et.al. "AVR based embedded system for speech impaired people" 2016 International Conference on Automatic Control and Dynamic Optimization Techniques (ICACDOT) International Institute of Information Technology (I²IT), Pune 978-1-5090-2080-5/16/$31.00 ©2016 IEEE </a:t>
            </a:r>
            <a:endParaRPr b="0" lang="en-IN" sz="1600" spc="-1" strike="noStrike">
              <a:latin typeface="Arial"/>
            </a:endParaRPr>
          </a:p>
          <a:p>
            <a:pPr algn="just">
              <a:lnSpc>
                <a:spcPct val="90000"/>
              </a:lnSpc>
              <a:spcBef>
                <a:spcPts val="1199"/>
              </a:spcBef>
              <a:spcAft>
                <a:spcPts val="201"/>
              </a:spcAft>
              <a:tabLst>
                <a:tab algn="l" pos="0"/>
              </a:tabLst>
            </a:pPr>
            <a:r>
              <a:rPr b="0" lang="en-US" sz="1600" spc="-1" strike="noStrike">
                <a:solidFill>
                  <a:srgbClr val="000000"/>
                </a:solidFill>
                <a:latin typeface="Times New Roman"/>
                <a:ea typeface="Calibri"/>
              </a:rPr>
              <a:t>[4] Singh Chouhan A. "Indian Sing Language Translator Using Flex Sensor Gloves" IOSR Journal of Electronics and Communication Engineering (IOSR-JECE) e-ISSN: 2278-2834,p- ISSN: 2278-8735.Volume 11, Issue 6, Ver. III (Nov.-Dec .2016), PP 12-14 10.9790/2834-1106031214</a:t>
            </a:r>
            <a:endParaRPr b="0" lang="en-IN" sz="1600" spc="-1" strike="noStrike">
              <a:latin typeface="Arial"/>
            </a:endParaRPr>
          </a:p>
        </p:txBody>
      </p:sp>
      <p:sp>
        <p:nvSpPr>
          <p:cNvPr id="246" name="CustomShape 3"/>
          <p:cNvSpPr/>
          <p:nvPr/>
        </p:nvSpPr>
        <p:spPr>
          <a:xfrm>
            <a:off x="8361720" y="6397920"/>
            <a:ext cx="781200" cy="4622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r>
              <a:rPr b="0" lang="en-US" sz="1130" spc="-1" strike="noStrike">
                <a:solidFill>
                  <a:srgbClr val="4d160f"/>
                </a:solidFill>
                <a:latin typeface="Calibri"/>
                <a:ea typeface="DejaVu Sans"/>
              </a:rPr>
              <a:t>13</a:t>
            </a:r>
            <a:endParaRPr b="0" lang="en-IN" sz="1130" spc="-1" strike="noStrike">
              <a:latin typeface="Arial"/>
            </a:endParaRPr>
          </a:p>
        </p:txBody>
      </p:sp>
      <p:sp>
        <p:nvSpPr>
          <p:cNvPr id="247" name="CustomShape 4"/>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FC3FE453-EDCE-4C31-B515-B8FBD1B6A2DD}" type="datetime1">
              <a:rPr b="0" lang="en-IN" sz="1500" spc="-1" strike="noStrike">
                <a:solidFill>
                  <a:srgbClr val="ffffff"/>
                </a:solidFill>
                <a:latin typeface="Times New Roman"/>
                <a:ea typeface="굴림"/>
              </a:rPr>
              <a:t>20/05/2022</a:t>
            </a:fld>
            <a:endParaRPr b="0" lang="en-IN" sz="1500" spc="-1" strike="noStrike">
              <a:latin typeface="Arial"/>
            </a:endParaRPr>
          </a:p>
        </p:txBody>
      </p:sp>
      <p:pic>
        <p:nvPicPr>
          <p:cNvPr id="248" name="Picture 1" descr="A picture containing graphical user interface&#10;&#10;Description automatically generated"/>
          <p:cNvPicPr/>
          <p:nvPr/>
        </p:nvPicPr>
        <p:blipFill>
          <a:blip r:embed="rId1"/>
          <a:stretch/>
        </p:blipFill>
        <p:spPr>
          <a:xfrm>
            <a:off x="2575800" y="-2880"/>
            <a:ext cx="6708600" cy="1152000"/>
          </a:xfrm>
          <a:prstGeom prst="rect">
            <a:avLst/>
          </a:prstGeom>
          <a:ln>
            <a:noFill/>
          </a:ln>
        </p:spPr>
      </p:pic>
      <p:sp>
        <p:nvSpPr>
          <p:cNvPr id="249" name="CustomShape 5"/>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70A65FCF-B3CD-4D2E-886B-270C4856560C}" type="datetime1">
              <a:rPr b="0" lang="en-IN" sz="900" spc="-1" strike="noStrike">
                <a:solidFill>
                  <a:srgbClr val="ffffff"/>
                </a:solidFill>
                <a:latin typeface="Futura LT Book"/>
                <a:ea typeface="굴림"/>
              </a:rPr>
              <a:t>20/05/2022</a:t>
            </a:fld>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869760" y="900360"/>
            <a:ext cx="5656680" cy="8150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IN" sz="3040" spc="-52" strike="noStrike">
                <a:solidFill>
                  <a:srgbClr val="800808"/>
                </a:solidFill>
                <a:latin typeface="Times New Roman"/>
                <a:ea typeface="Calibri Light"/>
              </a:rPr>
              <a:t>REFERENCES</a:t>
            </a:r>
            <a:endParaRPr b="0" lang="en-IN" sz="3040" spc="-1" strike="noStrike">
              <a:latin typeface="Arial"/>
            </a:endParaRPr>
          </a:p>
        </p:txBody>
      </p:sp>
      <p:sp>
        <p:nvSpPr>
          <p:cNvPr id="251" name="CustomShape 2"/>
          <p:cNvSpPr/>
          <p:nvPr/>
        </p:nvSpPr>
        <p:spPr>
          <a:xfrm>
            <a:off x="869760" y="2193480"/>
            <a:ext cx="7486200" cy="3324240"/>
          </a:xfrm>
          <a:prstGeom prst="rect">
            <a:avLst/>
          </a:prstGeom>
          <a:noFill/>
          <a:ln>
            <a:noFill/>
          </a:ln>
        </p:spPr>
        <p:style>
          <a:lnRef idx="0"/>
          <a:fillRef idx="0"/>
          <a:effectRef idx="0"/>
          <a:fontRef idx="minor"/>
        </p:style>
        <p:txBody>
          <a:bodyPr lIns="0" rIns="0" tIns="25560" bIns="25560">
            <a:noAutofit/>
          </a:bodyPr>
          <a:p>
            <a:pPr marL="91440" indent="-90360" algn="just">
              <a:lnSpc>
                <a:spcPct val="90000"/>
              </a:lnSpc>
              <a:spcBef>
                <a:spcPts val="1199"/>
              </a:spcBef>
              <a:spcAft>
                <a:spcPts val="201"/>
              </a:spcAft>
              <a:tabLst>
                <a:tab algn="l" pos="0"/>
              </a:tabLst>
            </a:pPr>
            <a:r>
              <a:rPr b="0" lang="en-US" sz="1600" spc="-1" strike="noStrike">
                <a:solidFill>
                  <a:srgbClr val="000000"/>
                </a:solidFill>
                <a:latin typeface="Times New Roman"/>
                <a:ea typeface="Calibri"/>
              </a:rPr>
              <a:t>[5]Alex Rupom H. et.al.” Deaf-Vibe: A Vibrotactile Communication Device Based on Morse Code for Deaf-Mute Individuals”  9th IEEE Control and System Graduate Research Colloquium (ICSGRC 2018), 3 - 4 August 2018, 978-1-5386-6321-9/18/$31.00 ©2018 IEEE</a:t>
            </a:r>
            <a:endParaRPr b="0" lang="en-IN" sz="1600" spc="-1" strike="noStrike">
              <a:latin typeface="Arial"/>
            </a:endParaRPr>
          </a:p>
          <a:p>
            <a:pPr marL="91440" indent="-90360" algn="just">
              <a:lnSpc>
                <a:spcPct val="90000"/>
              </a:lnSpc>
              <a:spcBef>
                <a:spcPts val="1199"/>
              </a:spcBef>
              <a:spcAft>
                <a:spcPts val="201"/>
              </a:spcAft>
              <a:tabLst>
                <a:tab algn="l" pos="0"/>
              </a:tabLst>
            </a:pPr>
            <a:r>
              <a:rPr b="0" lang="en-US" sz="1600" spc="-1" strike="noStrike">
                <a:solidFill>
                  <a:srgbClr val="000000"/>
                </a:solidFill>
                <a:latin typeface="Times New Roman"/>
                <a:ea typeface="Calibri"/>
              </a:rPr>
              <a:t>[6]Yudhana A et.al.  “ Flex sensors and MPU6050 sensors responses on the smart glove for sign language translation” 1st International Conference on Engineering and Applied Technology (ICEAT), Materials Science and Engineering 403 (2018) 012032 10.1088/1757-899X/403/1/012032</a:t>
            </a:r>
            <a:endParaRPr b="0" lang="en-IN" sz="1600" spc="-1" strike="noStrike">
              <a:latin typeface="Arial"/>
            </a:endParaRPr>
          </a:p>
          <a:p>
            <a:pPr marL="91440" indent="-90360" algn="just">
              <a:lnSpc>
                <a:spcPct val="90000"/>
              </a:lnSpc>
              <a:spcBef>
                <a:spcPts val="1199"/>
              </a:spcBef>
              <a:spcAft>
                <a:spcPts val="201"/>
              </a:spcAft>
              <a:tabLst>
                <a:tab algn="l" pos="0"/>
              </a:tabLst>
            </a:pPr>
            <a:r>
              <a:rPr b="0" lang="en-US" sz="1600" spc="-1" strike="noStrike">
                <a:solidFill>
                  <a:srgbClr val="000000"/>
                </a:solidFill>
                <a:latin typeface="Times New Roman"/>
                <a:ea typeface="Calibri"/>
              </a:rPr>
              <a:t>[7] Kollu Jaya L. et.al. “Patient Assistance using Flex Sensor” International Conference on Communication and Signal Processing, July 28 - 30, 2020, 978-1-7281-4988-2/20/$31.00 ©2020 IEEE</a:t>
            </a:r>
            <a:endParaRPr b="0" lang="en-IN" sz="1600" spc="-1" strike="noStrike">
              <a:latin typeface="Arial"/>
            </a:endParaRPr>
          </a:p>
          <a:p>
            <a:pPr marL="91440" indent="-90360" algn="just">
              <a:lnSpc>
                <a:spcPct val="90000"/>
              </a:lnSpc>
              <a:spcBef>
                <a:spcPts val="1199"/>
              </a:spcBef>
              <a:spcAft>
                <a:spcPts val="201"/>
              </a:spcAft>
              <a:tabLst>
                <a:tab algn="l" pos="0"/>
              </a:tabLst>
            </a:pPr>
            <a:r>
              <a:rPr b="0" lang="en-US" sz="1600" spc="-1" strike="noStrike">
                <a:solidFill>
                  <a:srgbClr val="000000"/>
                </a:solidFill>
                <a:latin typeface="Times New Roman"/>
                <a:ea typeface="Calibri"/>
              </a:rPr>
              <a:t>[8]Ail S. et.al. “ Hand Gesture-Based Vocalizer for the Speech Impaired” Springer Nature Singapore Pte Ltd. 2020, 10.1007 /978-981-15-1002-1_59</a:t>
            </a:r>
            <a:endParaRPr b="0" lang="en-IN" sz="1600" spc="-1" strike="noStrike">
              <a:latin typeface="Arial"/>
            </a:endParaRPr>
          </a:p>
          <a:p>
            <a:pPr marL="91440" indent="-90360" algn="just">
              <a:lnSpc>
                <a:spcPct val="90000"/>
              </a:lnSpc>
              <a:spcBef>
                <a:spcPts val="1199"/>
              </a:spcBef>
              <a:spcAft>
                <a:spcPts val="201"/>
              </a:spcAft>
              <a:tabLst>
                <a:tab algn="l" pos="0"/>
              </a:tabLst>
            </a:pPr>
            <a:endParaRPr b="0" lang="en-IN" sz="1600" spc="-1" strike="noStrike">
              <a:latin typeface="Arial"/>
            </a:endParaRPr>
          </a:p>
          <a:p>
            <a:pPr marL="91440" indent="-90360" algn="just">
              <a:lnSpc>
                <a:spcPct val="90000"/>
              </a:lnSpc>
              <a:spcBef>
                <a:spcPts val="1199"/>
              </a:spcBef>
              <a:spcAft>
                <a:spcPts val="201"/>
              </a:spcAft>
              <a:tabLst>
                <a:tab algn="l" pos="0"/>
              </a:tabLst>
            </a:pPr>
            <a:endParaRPr b="0" lang="en-IN" sz="1600" spc="-1" strike="noStrike">
              <a:latin typeface="Arial"/>
            </a:endParaRPr>
          </a:p>
        </p:txBody>
      </p:sp>
      <p:sp>
        <p:nvSpPr>
          <p:cNvPr id="252" name="CustomShape 3"/>
          <p:cNvSpPr/>
          <p:nvPr/>
        </p:nvSpPr>
        <p:spPr>
          <a:xfrm>
            <a:off x="8448840" y="6397560"/>
            <a:ext cx="694080" cy="42948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fld id="{36774699-D9E9-4321-A378-057E52AA7CB4}" type="slidenum">
              <a:rPr b="0" lang="en-US" sz="1130" spc="-1" strike="noStrike">
                <a:solidFill>
                  <a:srgbClr val="4d160f"/>
                </a:solidFill>
                <a:latin typeface="Calibri"/>
                <a:ea typeface="DejaVu Sans"/>
              </a:rPr>
              <a:t>&lt;number&gt;</a:t>
            </a:fld>
            <a:endParaRPr b="0" lang="en-IN" sz="1130" spc="-1" strike="noStrike">
              <a:latin typeface="Arial"/>
            </a:endParaRPr>
          </a:p>
        </p:txBody>
      </p:sp>
      <p:sp>
        <p:nvSpPr>
          <p:cNvPr id="253" name="CustomShape 4"/>
          <p:cNvSpPr/>
          <p:nvPr/>
        </p:nvSpPr>
        <p:spPr>
          <a:xfrm>
            <a:off x="2764800" y="5702040"/>
            <a:ext cx="3616200" cy="272880"/>
          </a:xfrm>
          <a:prstGeom prst="rect">
            <a:avLst/>
          </a:prstGeom>
          <a:noFill/>
          <a:ln>
            <a:noFill/>
          </a:ln>
        </p:spPr>
        <p:style>
          <a:lnRef idx="0"/>
          <a:fillRef idx="0"/>
          <a:effectRef idx="0"/>
          <a:fontRef idx="minor"/>
        </p:style>
        <p:txBody>
          <a:bodyPr lIns="68760" rIns="68760" tIns="34200" bIns="34200" anchor="ctr">
            <a:noAutofit/>
          </a:bodyPr>
          <a:p>
            <a:pPr algn="ctr">
              <a:lnSpc>
                <a:spcPct val="100000"/>
              </a:lnSpc>
            </a:pPr>
            <a:r>
              <a:rPr b="0" lang="en-US" sz="1500" spc="-1" strike="noStrike" cap="all">
                <a:solidFill>
                  <a:srgbClr val="ffffff"/>
                </a:solidFill>
                <a:latin typeface="Times New Roman"/>
                <a:ea typeface="굴림"/>
              </a:rPr>
              <a:t>MINI PROJECT 2021</a:t>
            </a:r>
            <a:endParaRPr b="0" lang="en-IN" sz="1500" spc="-1" strike="noStrike">
              <a:latin typeface="Arial"/>
            </a:endParaRPr>
          </a:p>
        </p:txBody>
      </p:sp>
      <p:sp>
        <p:nvSpPr>
          <p:cNvPr id="254" name="CustomShape 5"/>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FFD19FA8-4B4F-4FAC-B7BC-40B4BFD66A0A}" type="datetime1">
              <a:rPr b="0" lang="en-IN" sz="1500" spc="-1" strike="noStrike">
                <a:solidFill>
                  <a:srgbClr val="ffffff"/>
                </a:solidFill>
                <a:latin typeface="Times New Roman"/>
                <a:ea typeface="굴림"/>
              </a:rPr>
              <a:t>20/05/2022</a:t>
            </a:fld>
            <a:endParaRPr b="0" lang="en-IN" sz="1500" spc="-1" strike="noStrike">
              <a:latin typeface="Arial"/>
            </a:endParaRPr>
          </a:p>
        </p:txBody>
      </p:sp>
      <p:pic>
        <p:nvPicPr>
          <p:cNvPr id="255" name="Picture 3" descr="A picture containing graphical user interface&#10;&#10;Description automatically generated"/>
          <p:cNvPicPr/>
          <p:nvPr/>
        </p:nvPicPr>
        <p:blipFill>
          <a:blip r:embed="rId1"/>
          <a:stretch/>
        </p:blipFill>
        <p:spPr>
          <a:xfrm>
            <a:off x="2575800" y="-2880"/>
            <a:ext cx="6708600" cy="1152000"/>
          </a:xfrm>
          <a:prstGeom prst="rect">
            <a:avLst/>
          </a:prstGeom>
          <a:ln>
            <a:noFill/>
          </a:ln>
        </p:spPr>
      </p:pic>
      <p:sp>
        <p:nvSpPr>
          <p:cNvPr id="256" name="CustomShape 6"/>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D161B2CE-6E95-4A46-8C75-C5E4426B5A5B}" type="datetime1">
              <a:rPr b="0" lang="en-IN" sz="900" spc="-1" strike="noStrike">
                <a:solidFill>
                  <a:srgbClr val="ffffff"/>
                </a:solidFill>
                <a:latin typeface="Futura LT Book"/>
                <a:ea typeface="굴림"/>
              </a:rPr>
              <a:t>20/05/2022</a:t>
            </a:fld>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1314360" y="3132000"/>
            <a:ext cx="6451560" cy="777960"/>
          </a:xfrm>
          <a:prstGeom prst="rect">
            <a:avLst/>
          </a:prstGeom>
          <a:noFill/>
          <a:ln>
            <a:noFill/>
          </a:ln>
        </p:spPr>
        <p:style>
          <a:lnRef idx="0"/>
          <a:fillRef idx="0"/>
          <a:effectRef idx="0"/>
          <a:fontRef idx="minor"/>
        </p:style>
        <p:txBody>
          <a:bodyPr lIns="51480" rIns="51480" tIns="25560" bIns="25560" anchor="b">
            <a:noAutofit/>
          </a:bodyPr>
          <a:p>
            <a:pPr algn="ctr">
              <a:lnSpc>
                <a:spcPct val="85000"/>
              </a:lnSpc>
            </a:pPr>
            <a:r>
              <a:rPr b="1" lang="en-IN" sz="5400" spc="-52" strike="noStrike">
                <a:solidFill>
                  <a:srgbClr val="800808"/>
                </a:solidFill>
                <a:latin typeface="Times New Roman"/>
                <a:ea typeface="Calibri Light"/>
              </a:rPr>
              <a:t>THANK YOU !</a:t>
            </a:r>
            <a:endParaRPr b="0" lang="en-IN" sz="5400" spc="-1" strike="noStrike">
              <a:latin typeface="Arial"/>
            </a:endParaRPr>
          </a:p>
        </p:txBody>
      </p:sp>
      <p:sp>
        <p:nvSpPr>
          <p:cNvPr id="258" name="CustomShape 2"/>
          <p:cNvSpPr/>
          <p:nvPr/>
        </p:nvSpPr>
        <p:spPr>
          <a:xfrm>
            <a:off x="8405280" y="6408360"/>
            <a:ext cx="737640" cy="4514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r>
              <a:rPr b="0" lang="en-US" sz="1130" spc="-1" strike="noStrike">
                <a:solidFill>
                  <a:srgbClr val="4d160f"/>
                </a:solidFill>
                <a:latin typeface="Calibri"/>
                <a:ea typeface="DejaVu Sans"/>
              </a:rPr>
              <a:t>15</a:t>
            </a:r>
            <a:endParaRPr b="0" lang="en-IN" sz="1130" spc="-1" strike="noStrike">
              <a:latin typeface="Arial"/>
            </a:endParaRPr>
          </a:p>
        </p:txBody>
      </p:sp>
      <p:sp>
        <p:nvSpPr>
          <p:cNvPr id="259" name="CustomShape 3"/>
          <p:cNvSpPr/>
          <p:nvPr/>
        </p:nvSpPr>
        <p:spPr>
          <a:xfrm>
            <a:off x="2764800" y="5702040"/>
            <a:ext cx="3616200" cy="272880"/>
          </a:xfrm>
          <a:prstGeom prst="rect">
            <a:avLst/>
          </a:prstGeom>
          <a:noFill/>
          <a:ln>
            <a:noFill/>
          </a:ln>
        </p:spPr>
        <p:style>
          <a:lnRef idx="0"/>
          <a:fillRef idx="0"/>
          <a:effectRef idx="0"/>
          <a:fontRef idx="minor"/>
        </p:style>
        <p:txBody>
          <a:bodyPr lIns="68760" rIns="68760" tIns="34200" bIns="34200" anchor="ctr">
            <a:noAutofit/>
          </a:bodyPr>
          <a:p>
            <a:pPr algn="ctr">
              <a:lnSpc>
                <a:spcPct val="100000"/>
              </a:lnSpc>
            </a:pPr>
            <a:r>
              <a:rPr b="0" lang="en-US" sz="1500" spc="-1" strike="noStrike" cap="all">
                <a:solidFill>
                  <a:srgbClr val="ffffff"/>
                </a:solidFill>
                <a:latin typeface="Times New Roman"/>
                <a:ea typeface="굴림"/>
              </a:rPr>
              <a:t>MINI PROJECT 2021</a:t>
            </a:r>
            <a:endParaRPr b="0" lang="en-IN" sz="1500" spc="-1" strike="noStrike">
              <a:latin typeface="Arial"/>
            </a:endParaRPr>
          </a:p>
        </p:txBody>
      </p:sp>
      <p:sp>
        <p:nvSpPr>
          <p:cNvPr id="260" name="CustomShape 4"/>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FA853D1C-000D-4EB0-8A13-1AAD74C3E7B5}" type="datetime1">
              <a:rPr b="0" lang="en-IN" sz="1500" spc="-1" strike="noStrike">
                <a:solidFill>
                  <a:srgbClr val="ffffff"/>
                </a:solidFill>
                <a:latin typeface="Times New Roman"/>
                <a:ea typeface="굴림"/>
              </a:rPr>
              <a:t>20/05/2022</a:t>
            </a:fld>
            <a:endParaRPr b="0" lang="en-IN" sz="1500" spc="-1" strike="noStrike">
              <a:latin typeface="Arial"/>
            </a:endParaRPr>
          </a:p>
        </p:txBody>
      </p:sp>
      <p:pic>
        <p:nvPicPr>
          <p:cNvPr id="261" name="Picture 3" descr="A picture containing graphical user interface&#10;&#10;Description automatically generated"/>
          <p:cNvPicPr/>
          <p:nvPr/>
        </p:nvPicPr>
        <p:blipFill>
          <a:blip r:embed="rId1"/>
          <a:stretch/>
        </p:blipFill>
        <p:spPr>
          <a:xfrm>
            <a:off x="2575800" y="-2880"/>
            <a:ext cx="6708600" cy="1152000"/>
          </a:xfrm>
          <a:prstGeom prst="rect">
            <a:avLst/>
          </a:prstGeom>
          <a:ln>
            <a:noFill/>
          </a:ln>
        </p:spPr>
      </p:pic>
      <p:sp>
        <p:nvSpPr>
          <p:cNvPr id="262" name="CustomShape 5"/>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296ACFD7-237A-4DB6-A2A4-1103700EBF09}" type="datetime1">
              <a:rPr b="0" lang="en-IN" sz="900" spc="-1" strike="noStrike">
                <a:solidFill>
                  <a:srgbClr val="ffffff"/>
                </a:solidFill>
                <a:latin typeface="Futura LT Book"/>
                <a:ea typeface="굴림"/>
              </a:rPr>
              <a:t>20/05/2022</a:t>
            </a:fld>
            <a:endParaRPr b="0" lang="en-IN" sz="900" spc="-1" strike="noStrike">
              <a:latin typeface="Arial"/>
            </a:endParaRPr>
          </a:p>
        </p:txBody>
      </p:sp>
      <p:sp>
        <p:nvSpPr>
          <p:cNvPr id="263" name="CustomShape 6"/>
          <p:cNvSpPr/>
          <p:nvPr/>
        </p:nvSpPr>
        <p:spPr>
          <a:xfrm>
            <a:off x="2764800" y="6459840"/>
            <a:ext cx="3616200" cy="363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900" spc="-1" strike="noStrike" cap="all">
                <a:solidFill>
                  <a:srgbClr val="ffffff"/>
                </a:solidFill>
                <a:latin typeface="Futura LT Book"/>
                <a:ea typeface="굴림"/>
              </a:rPr>
              <a:t>MINI PROJECT REVIEW</a:t>
            </a:r>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1004040" y="1042920"/>
            <a:ext cx="5074560" cy="64188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IN" sz="3040" spc="-52" strike="noStrike">
                <a:solidFill>
                  <a:srgbClr val="800808"/>
                </a:solidFill>
                <a:latin typeface="Times New Roman"/>
                <a:ea typeface="DejaVu Sans"/>
              </a:rPr>
              <a:t>PREVIEW</a:t>
            </a:r>
            <a:endParaRPr b="0" lang="en-IN" sz="3040" spc="-1" strike="noStrike">
              <a:latin typeface="Arial"/>
            </a:endParaRPr>
          </a:p>
        </p:txBody>
      </p:sp>
      <p:grpSp>
        <p:nvGrpSpPr>
          <p:cNvPr id="93" name="Group 2"/>
          <p:cNvGrpSpPr/>
          <p:nvPr/>
        </p:nvGrpSpPr>
        <p:grpSpPr>
          <a:xfrm>
            <a:off x="923040" y="1869840"/>
            <a:ext cx="7483320" cy="3759480"/>
            <a:chOff x="923040" y="1869840"/>
            <a:chExt cx="7483320" cy="3759480"/>
          </a:xfrm>
        </p:grpSpPr>
        <p:sp>
          <p:nvSpPr>
            <p:cNvPr id="94" name="CustomShape 3"/>
            <p:cNvSpPr/>
            <p:nvPr/>
          </p:nvSpPr>
          <p:spPr>
            <a:xfrm>
              <a:off x="923040" y="1869840"/>
              <a:ext cx="7482240" cy="3759120"/>
            </a:xfrm>
            <a:prstGeom prst="rect">
              <a:avLst/>
            </a:prstGeom>
            <a:noFill/>
            <a:ln>
              <a:noFill/>
            </a:ln>
          </p:spPr>
          <p:style>
            <a:lnRef idx="0"/>
            <a:fillRef idx="0"/>
            <a:effectRef idx="0"/>
            <a:fontRef idx="minor"/>
          </p:style>
        </p:sp>
        <p:sp>
          <p:nvSpPr>
            <p:cNvPr id="95" name="Line 4"/>
            <p:cNvSpPr/>
            <p:nvPr/>
          </p:nvSpPr>
          <p:spPr>
            <a:xfrm>
              <a:off x="923040" y="1870200"/>
              <a:ext cx="7483320" cy="0"/>
            </a:xfrm>
            <a:prstGeom prst="line">
              <a:avLst/>
            </a:prstGeom>
            <a:ln w="15840">
              <a:solidFill>
                <a:srgbClr val="8c281c"/>
              </a:solidFill>
              <a:miter/>
            </a:ln>
          </p:spPr>
          <p:style>
            <a:lnRef idx="0"/>
            <a:fillRef idx="0"/>
            <a:effectRef idx="0"/>
            <a:fontRef idx="minor"/>
          </p:style>
        </p:sp>
        <p:sp>
          <p:nvSpPr>
            <p:cNvPr id="96" name="CustomShape 5"/>
            <p:cNvSpPr/>
            <p:nvPr/>
          </p:nvSpPr>
          <p:spPr>
            <a:xfrm>
              <a:off x="923040" y="1870200"/>
              <a:ext cx="7482960" cy="536760"/>
            </a:xfrm>
            <a:prstGeom prst="rect">
              <a:avLst/>
            </a:prstGeom>
            <a:noFill/>
            <a:ln>
              <a:noFill/>
            </a:ln>
          </p:spPr>
          <p:style>
            <a:lnRef idx="0"/>
            <a:fillRef idx="0"/>
            <a:effectRef idx="0"/>
            <a:fontRef idx="minor"/>
          </p:style>
          <p:txBody>
            <a:bodyPr lIns="95400" rIns="95400" tIns="95400" bIns="95400">
              <a:noAutofit/>
            </a:bodyPr>
            <a:p>
              <a:pPr>
                <a:lnSpc>
                  <a:spcPct val="90000"/>
                </a:lnSpc>
                <a:spcAft>
                  <a:spcPts val="876"/>
                </a:spcAft>
                <a:tabLst>
                  <a:tab algn="l" pos="0"/>
                </a:tabLst>
              </a:pPr>
              <a:r>
                <a:rPr b="0" lang="en-IN" sz="2500" spc="-1" strike="noStrike">
                  <a:solidFill>
                    <a:srgbClr val="000000"/>
                  </a:solidFill>
                  <a:latin typeface="Times New Roman"/>
                  <a:ea typeface="DejaVu Sans"/>
                </a:rPr>
                <a:t>INTRODUCTION</a:t>
              </a:r>
              <a:endParaRPr b="0" lang="en-IN" sz="2500" spc="-1" strike="noStrike">
                <a:latin typeface="Arial"/>
              </a:endParaRPr>
            </a:p>
          </p:txBody>
        </p:sp>
        <p:sp>
          <p:nvSpPr>
            <p:cNvPr id="97" name="Line 6"/>
            <p:cNvSpPr/>
            <p:nvPr/>
          </p:nvSpPr>
          <p:spPr>
            <a:xfrm>
              <a:off x="923040" y="2407320"/>
              <a:ext cx="7483320" cy="0"/>
            </a:xfrm>
            <a:prstGeom prst="line">
              <a:avLst/>
            </a:prstGeom>
            <a:ln w="15840">
              <a:solidFill>
                <a:srgbClr val="8c281c"/>
              </a:solidFill>
              <a:miter/>
            </a:ln>
          </p:spPr>
          <p:style>
            <a:lnRef idx="0"/>
            <a:fillRef idx="0"/>
            <a:effectRef idx="0"/>
            <a:fontRef idx="minor"/>
          </p:style>
        </p:sp>
        <p:sp>
          <p:nvSpPr>
            <p:cNvPr id="98" name="CustomShape 7"/>
            <p:cNvSpPr/>
            <p:nvPr/>
          </p:nvSpPr>
          <p:spPr>
            <a:xfrm>
              <a:off x="923040" y="2407320"/>
              <a:ext cx="7482960" cy="536760"/>
            </a:xfrm>
            <a:prstGeom prst="rect">
              <a:avLst/>
            </a:prstGeom>
            <a:noFill/>
            <a:ln>
              <a:noFill/>
            </a:ln>
          </p:spPr>
          <p:style>
            <a:lnRef idx="0"/>
            <a:fillRef idx="0"/>
            <a:effectRef idx="0"/>
            <a:fontRef idx="minor"/>
          </p:style>
          <p:txBody>
            <a:bodyPr lIns="95400" rIns="95400" tIns="95400" bIns="95400">
              <a:noAutofit/>
            </a:bodyPr>
            <a:p>
              <a:pPr>
                <a:lnSpc>
                  <a:spcPct val="90000"/>
                </a:lnSpc>
                <a:spcAft>
                  <a:spcPts val="876"/>
                </a:spcAft>
                <a:tabLst>
                  <a:tab algn="l" pos="0"/>
                </a:tabLst>
              </a:pPr>
              <a:r>
                <a:rPr b="0" lang="en-IN" sz="2500" spc="-1" strike="noStrike">
                  <a:solidFill>
                    <a:srgbClr val="000000"/>
                  </a:solidFill>
                  <a:latin typeface="Times New Roman"/>
                  <a:ea typeface="DejaVu Sans"/>
                </a:rPr>
                <a:t>OBJECTIVE</a:t>
              </a:r>
              <a:endParaRPr b="0" lang="en-IN" sz="2500" spc="-1" strike="noStrike">
                <a:latin typeface="Arial"/>
              </a:endParaRPr>
            </a:p>
          </p:txBody>
        </p:sp>
        <p:sp>
          <p:nvSpPr>
            <p:cNvPr id="99" name="Line 8"/>
            <p:cNvSpPr/>
            <p:nvPr/>
          </p:nvSpPr>
          <p:spPr>
            <a:xfrm>
              <a:off x="923040" y="2944080"/>
              <a:ext cx="7483320" cy="0"/>
            </a:xfrm>
            <a:prstGeom prst="line">
              <a:avLst/>
            </a:prstGeom>
            <a:ln w="15840">
              <a:solidFill>
                <a:srgbClr val="8c281c"/>
              </a:solidFill>
              <a:miter/>
            </a:ln>
          </p:spPr>
          <p:style>
            <a:lnRef idx="0"/>
            <a:fillRef idx="0"/>
            <a:effectRef idx="0"/>
            <a:fontRef idx="minor"/>
          </p:style>
        </p:sp>
        <p:sp>
          <p:nvSpPr>
            <p:cNvPr id="100" name="CustomShape 9"/>
            <p:cNvSpPr/>
            <p:nvPr/>
          </p:nvSpPr>
          <p:spPr>
            <a:xfrm>
              <a:off x="923040" y="2944440"/>
              <a:ext cx="7482960" cy="536760"/>
            </a:xfrm>
            <a:prstGeom prst="rect">
              <a:avLst/>
            </a:prstGeom>
            <a:noFill/>
            <a:ln>
              <a:noFill/>
            </a:ln>
          </p:spPr>
          <p:style>
            <a:lnRef idx="0"/>
            <a:fillRef idx="0"/>
            <a:effectRef idx="0"/>
            <a:fontRef idx="minor"/>
          </p:style>
          <p:txBody>
            <a:bodyPr lIns="95400" rIns="95400" tIns="95400" bIns="95400">
              <a:noAutofit/>
            </a:bodyPr>
            <a:p>
              <a:pPr>
                <a:lnSpc>
                  <a:spcPct val="90000"/>
                </a:lnSpc>
                <a:spcAft>
                  <a:spcPts val="876"/>
                </a:spcAft>
                <a:tabLst>
                  <a:tab algn="l" pos="0"/>
                </a:tabLst>
              </a:pPr>
              <a:r>
                <a:rPr b="0" lang="en-IN" sz="2500" spc="-1" strike="noStrike">
                  <a:solidFill>
                    <a:srgbClr val="000000"/>
                  </a:solidFill>
                  <a:latin typeface="Times New Roman"/>
                  <a:ea typeface="DejaVu Sans"/>
                </a:rPr>
                <a:t>LITERATURE SURVEY</a:t>
              </a:r>
              <a:endParaRPr b="0" lang="en-IN" sz="2500" spc="-1" strike="noStrike">
                <a:latin typeface="Arial"/>
              </a:endParaRPr>
            </a:p>
          </p:txBody>
        </p:sp>
        <p:sp>
          <p:nvSpPr>
            <p:cNvPr id="101" name="Line 10"/>
            <p:cNvSpPr/>
            <p:nvPr/>
          </p:nvSpPr>
          <p:spPr>
            <a:xfrm>
              <a:off x="923040" y="3481200"/>
              <a:ext cx="7483320" cy="0"/>
            </a:xfrm>
            <a:prstGeom prst="line">
              <a:avLst/>
            </a:prstGeom>
            <a:ln w="15840">
              <a:solidFill>
                <a:srgbClr val="8c281c"/>
              </a:solidFill>
              <a:miter/>
            </a:ln>
          </p:spPr>
          <p:style>
            <a:lnRef idx="0"/>
            <a:fillRef idx="0"/>
            <a:effectRef idx="0"/>
            <a:fontRef idx="minor"/>
          </p:style>
        </p:sp>
        <p:sp>
          <p:nvSpPr>
            <p:cNvPr id="102" name="CustomShape 11"/>
            <p:cNvSpPr/>
            <p:nvPr/>
          </p:nvSpPr>
          <p:spPr>
            <a:xfrm>
              <a:off x="923040" y="3481560"/>
              <a:ext cx="7482960" cy="536760"/>
            </a:xfrm>
            <a:prstGeom prst="rect">
              <a:avLst/>
            </a:prstGeom>
            <a:noFill/>
            <a:ln>
              <a:noFill/>
            </a:ln>
          </p:spPr>
          <p:style>
            <a:lnRef idx="0"/>
            <a:fillRef idx="0"/>
            <a:effectRef idx="0"/>
            <a:fontRef idx="minor"/>
          </p:style>
          <p:txBody>
            <a:bodyPr lIns="95400" rIns="95400" tIns="95400" bIns="95400">
              <a:noAutofit/>
            </a:bodyPr>
            <a:p>
              <a:pPr>
                <a:lnSpc>
                  <a:spcPct val="90000"/>
                </a:lnSpc>
                <a:spcAft>
                  <a:spcPts val="876"/>
                </a:spcAft>
                <a:tabLst>
                  <a:tab algn="l" pos="0"/>
                </a:tabLst>
              </a:pPr>
              <a:r>
                <a:rPr b="0" lang="en-IN" sz="2500" spc="-1" strike="noStrike">
                  <a:solidFill>
                    <a:srgbClr val="000000"/>
                  </a:solidFill>
                  <a:latin typeface="Times New Roman"/>
                  <a:ea typeface="DejaVu Sans"/>
                </a:rPr>
                <a:t>PROPOSED METHODOLOGY</a:t>
              </a:r>
              <a:endParaRPr b="0" lang="en-IN" sz="2500" spc="-1" strike="noStrike">
                <a:latin typeface="Arial"/>
              </a:endParaRPr>
            </a:p>
          </p:txBody>
        </p:sp>
        <p:sp>
          <p:nvSpPr>
            <p:cNvPr id="103" name="Line 12"/>
            <p:cNvSpPr/>
            <p:nvPr/>
          </p:nvSpPr>
          <p:spPr>
            <a:xfrm>
              <a:off x="923040" y="4018320"/>
              <a:ext cx="7483320" cy="0"/>
            </a:xfrm>
            <a:prstGeom prst="line">
              <a:avLst/>
            </a:prstGeom>
            <a:ln w="15840">
              <a:solidFill>
                <a:srgbClr val="8c281c"/>
              </a:solidFill>
              <a:miter/>
            </a:ln>
          </p:spPr>
          <p:style>
            <a:lnRef idx="0"/>
            <a:fillRef idx="0"/>
            <a:effectRef idx="0"/>
            <a:fontRef idx="minor"/>
          </p:style>
        </p:sp>
        <p:sp>
          <p:nvSpPr>
            <p:cNvPr id="104" name="CustomShape 13"/>
            <p:cNvSpPr/>
            <p:nvPr/>
          </p:nvSpPr>
          <p:spPr>
            <a:xfrm>
              <a:off x="923040" y="4018680"/>
              <a:ext cx="7482960" cy="536760"/>
            </a:xfrm>
            <a:prstGeom prst="rect">
              <a:avLst/>
            </a:prstGeom>
            <a:noFill/>
            <a:ln>
              <a:noFill/>
            </a:ln>
          </p:spPr>
          <p:style>
            <a:lnRef idx="0"/>
            <a:fillRef idx="0"/>
            <a:effectRef idx="0"/>
            <a:fontRef idx="minor"/>
          </p:style>
          <p:txBody>
            <a:bodyPr lIns="95400" rIns="95400" tIns="95400" bIns="95400">
              <a:noAutofit/>
            </a:bodyPr>
            <a:p>
              <a:pPr>
                <a:lnSpc>
                  <a:spcPct val="90000"/>
                </a:lnSpc>
                <a:spcAft>
                  <a:spcPts val="876"/>
                </a:spcAft>
                <a:tabLst>
                  <a:tab algn="l" pos="0"/>
                </a:tabLst>
              </a:pPr>
              <a:r>
                <a:rPr b="0" lang="en-IN" sz="2500" spc="-1" strike="noStrike">
                  <a:solidFill>
                    <a:srgbClr val="000000"/>
                  </a:solidFill>
                  <a:latin typeface="Times New Roman"/>
                  <a:ea typeface="DejaVu Sans"/>
                </a:rPr>
                <a:t>IMPLEMENTATION</a:t>
              </a:r>
              <a:endParaRPr b="0" lang="en-IN" sz="2500" spc="-1" strike="noStrike">
                <a:latin typeface="Arial"/>
              </a:endParaRPr>
            </a:p>
          </p:txBody>
        </p:sp>
        <p:sp>
          <p:nvSpPr>
            <p:cNvPr id="105" name="Line 14"/>
            <p:cNvSpPr/>
            <p:nvPr/>
          </p:nvSpPr>
          <p:spPr>
            <a:xfrm>
              <a:off x="923040" y="4555440"/>
              <a:ext cx="7483320" cy="0"/>
            </a:xfrm>
            <a:prstGeom prst="line">
              <a:avLst/>
            </a:prstGeom>
            <a:ln w="15840">
              <a:solidFill>
                <a:srgbClr val="8c281c"/>
              </a:solidFill>
              <a:miter/>
            </a:ln>
          </p:spPr>
          <p:style>
            <a:lnRef idx="0"/>
            <a:fillRef idx="0"/>
            <a:effectRef idx="0"/>
            <a:fontRef idx="minor"/>
          </p:style>
        </p:sp>
        <p:sp>
          <p:nvSpPr>
            <p:cNvPr id="106" name="CustomShape 15"/>
            <p:cNvSpPr/>
            <p:nvPr/>
          </p:nvSpPr>
          <p:spPr>
            <a:xfrm>
              <a:off x="923040" y="4528800"/>
              <a:ext cx="7482960" cy="536760"/>
            </a:xfrm>
            <a:prstGeom prst="rect">
              <a:avLst/>
            </a:prstGeom>
            <a:noFill/>
            <a:ln>
              <a:noFill/>
            </a:ln>
          </p:spPr>
          <p:style>
            <a:lnRef idx="0"/>
            <a:fillRef idx="0"/>
            <a:effectRef idx="0"/>
            <a:fontRef idx="minor"/>
          </p:style>
          <p:txBody>
            <a:bodyPr lIns="95400" rIns="95400" tIns="95400" bIns="95400">
              <a:noAutofit/>
            </a:bodyPr>
            <a:p>
              <a:pPr>
                <a:lnSpc>
                  <a:spcPct val="90000"/>
                </a:lnSpc>
                <a:spcAft>
                  <a:spcPts val="876"/>
                </a:spcAft>
                <a:tabLst>
                  <a:tab algn="l" pos="0"/>
                </a:tabLst>
              </a:pPr>
              <a:r>
                <a:rPr b="0" lang="en-IN" sz="2500" spc="-1" strike="noStrike">
                  <a:solidFill>
                    <a:srgbClr val="000000"/>
                  </a:solidFill>
                  <a:latin typeface="Times New Roman"/>
                  <a:ea typeface="DejaVu Sans"/>
                </a:rPr>
                <a:t>RESULT &amp; FUTURE WORK</a:t>
              </a:r>
              <a:endParaRPr b="0" lang="en-IN" sz="2500" spc="-1" strike="noStrike">
                <a:latin typeface="Arial"/>
              </a:endParaRPr>
            </a:p>
          </p:txBody>
        </p:sp>
        <p:sp>
          <p:nvSpPr>
            <p:cNvPr id="107" name="Line 16"/>
            <p:cNvSpPr/>
            <p:nvPr/>
          </p:nvSpPr>
          <p:spPr>
            <a:xfrm>
              <a:off x="923040" y="5092560"/>
              <a:ext cx="7483320" cy="0"/>
            </a:xfrm>
            <a:prstGeom prst="line">
              <a:avLst/>
            </a:prstGeom>
            <a:ln w="15840">
              <a:solidFill>
                <a:srgbClr val="8c281c"/>
              </a:solidFill>
              <a:miter/>
            </a:ln>
          </p:spPr>
          <p:style>
            <a:lnRef idx="0"/>
            <a:fillRef idx="0"/>
            <a:effectRef idx="0"/>
            <a:fontRef idx="minor"/>
          </p:style>
        </p:sp>
        <p:sp>
          <p:nvSpPr>
            <p:cNvPr id="108" name="CustomShape 17"/>
            <p:cNvSpPr/>
            <p:nvPr/>
          </p:nvSpPr>
          <p:spPr>
            <a:xfrm>
              <a:off x="923040" y="5092560"/>
              <a:ext cx="7482960" cy="536760"/>
            </a:xfrm>
            <a:prstGeom prst="rect">
              <a:avLst/>
            </a:prstGeom>
            <a:noFill/>
            <a:ln>
              <a:noFill/>
            </a:ln>
          </p:spPr>
          <p:style>
            <a:lnRef idx="0"/>
            <a:fillRef idx="0"/>
            <a:effectRef idx="0"/>
            <a:fontRef idx="minor"/>
          </p:style>
          <p:txBody>
            <a:bodyPr lIns="95400" rIns="95400" tIns="95400" bIns="95400">
              <a:noAutofit/>
            </a:bodyPr>
            <a:p>
              <a:pPr>
                <a:lnSpc>
                  <a:spcPct val="90000"/>
                </a:lnSpc>
                <a:spcAft>
                  <a:spcPts val="876"/>
                </a:spcAft>
                <a:tabLst>
                  <a:tab algn="l" pos="0"/>
                </a:tabLst>
              </a:pPr>
              <a:r>
                <a:rPr b="0" lang="en-IN" sz="2500" spc="-1" strike="noStrike">
                  <a:solidFill>
                    <a:srgbClr val="000000"/>
                  </a:solidFill>
                  <a:latin typeface="Times New Roman"/>
                  <a:ea typeface="DejaVu Sans"/>
                </a:rPr>
                <a:t>REFERENCES</a:t>
              </a:r>
              <a:endParaRPr b="0" lang="en-IN" sz="2500" spc="-1" strike="noStrike">
                <a:latin typeface="Arial"/>
              </a:endParaRPr>
            </a:p>
          </p:txBody>
        </p:sp>
      </p:grpSp>
      <p:sp>
        <p:nvSpPr>
          <p:cNvPr id="109" name="CustomShape 18"/>
          <p:cNvSpPr/>
          <p:nvPr/>
        </p:nvSpPr>
        <p:spPr>
          <a:xfrm>
            <a:off x="8329320" y="6419160"/>
            <a:ext cx="802800" cy="4406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fld id="{6375BE95-BE0B-442B-9764-53EC19C32BA5}" type="slidenum">
              <a:rPr b="0" lang="en-US" sz="1130" spc="-1" strike="noStrike">
                <a:solidFill>
                  <a:srgbClr val="4d160f"/>
                </a:solidFill>
                <a:latin typeface="Calibri"/>
                <a:ea typeface="DejaVu Sans"/>
              </a:rPr>
              <a:t>&lt;number&gt;</a:t>
            </a:fld>
            <a:endParaRPr b="0" lang="en-IN" sz="1130" spc="-1" strike="noStrike">
              <a:latin typeface="Arial"/>
            </a:endParaRPr>
          </a:p>
        </p:txBody>
      </p:sp>
      <p:sp>
        <p:nvSpPr>
          <p:cNvPr id="110" name="CustomShape 19"/>
          <p:cNvSpPr/>
          <p:nvPr/>
        </p:nvSpPr>
        <p:spPr>
          <a:xfrm>
            <a:off x="2764800" y="5702040"/>
            <a:ext cx="3616200" cy="272880"/>
          </a:xfrm>
          <a:prstGeom prst="rect">
            <a:avLst/>
          </a:prstGeom>
          <a:noFill/>
          <a:ln>
            <a:noFill/>
          </a:ln>
        </p:spPr>
        <p:style>
          <a:lnRef idx="0"/>
          <a:fillRef idx="0"/>
          <a:effectRef idx="0"/>
          <a:fontRef idx="minor"/>
        </p:style>
        <p:txBody>
          <a:bodyPr lIns="68760" rIns="68760" tIns="34200" bIns="34200" anchor="ctr">
            <a:noAutofit/>
          </a:bodyPr>
          <a:p>
            <a:pPr algn="ctr">
              <a:lnSpc>
                <a:spcPct val="100000"/>
              </a:lnSpc>
            </a:pPr>
            <a:r>
              <a:rPr b="0" lang="en-US" sz="1500" spc="-1" strike="noStrike" cap="all">
                <a:solidFill>
                  <a:srgbClr val="ffffff"/>
                </a:solidFill>
                <a:latin typeface="Times New Roman"/>
                <a:ea typeface="굴림"/>
              </a:rPr>
              <a:t>MINI PROJECT 2021</a:t>
            </a:r>
            <a:endParaRPr b="0" lang="en-IN" sz="1500" spc="-1" strike="noStrike">
              <a:latin typeface="Arial"/>
            </a:endParaRPr>
          </a:p>
        </p:txBody>
      </p:sp>
      <p:sp>
        <p:nvSpPr>
          <p:cNvPr id="111" name="CustomShape 20"/>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425EDED6-BC9D-432C-89EE-DE40844476D6}" type="datetime1">
              <a:rPr b="0" lang="en-IN" sz="1500" spc="-1" strike="noStrike">
                <a:solidFill>
                  <a:srgbClr val="ffffff"/>
                </a:solidFill>
                <a:latin typeface="Times New Roman"/>
                <a:ea typeface="굴림"/>
              </a:rPr>
              <a:t>20/05/2022</a:t>
            </a:fld>
            <a:endParaRPr b="0" lang="en-IN" sz="1500" spc="-1" strike="noStrike">
              <a:latin typeface="Arial"/>
            </a:endParaRPr>
          </a:p>
        </p:txBody>
      </p:sp>
      <p:pic>
        <p:nvPicPr>
          <p:cNvPr id="112" name="Picture 219" descr="A picture containing graphical user interface&#10;&#10;Description automatically generated"/>
          <p:cNvPicPr/>
          <p:nvPr/>
        </p:nvPicPr>
        <p:blipFill>
          <a:blip r:embed="rId1"/>
          <a:stretch/>
        </p:blipFill>
        <p:spPr>
          <a:xfrm>
            <a:off x="2575800" y="-2880"/>
            <a:ext cx="6708600" cy="1152000"/>
          </a:xfrm>
          <a:prstGeom prst="rect">
            <a:avLst/>
          </a:prstGeom>
          <a:ln>
            <a:noFill/>
          </a:ln>
        </p:spPr>
      </p:pic>
      <p:sp>
        <p:nvSpPr>
          <p:cNvPr id="113" name="CustomShape 21"/>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0DC7E46E-3218-44D1-BF1C-451443BEF8D6}" type="datetime1">
              <a:rPr b="0" lang="en-IN" sz="900" spc="-1" strike="noStrike">
                <a:solidFill>
                  <a:srgbClr val="ffffff"/>
                </a:solidFill>
                <a:latin typeface="Futura LT Book"/>
                <a:ea typeface="굴림"/>
              </a:rPr>
              <a:t>20/05/2022</a:t>
            </a:fld>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900000" y="1019880"/>
            <a:ext cx="4583520" cy="6062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IN" sz="3040" spc="-52" strike="noStrike">
                <a:solidFill>
                  <a:srgbClr val="800808"/>
                </a:solidFill>
                <a:latin typeface="Times New Roman"/>
                <a:ea typeface="굴림"/>
              </a:rPr>
              <a:t>INTRODUCTION</a:t>
            </a:r>
            <a:endParaRPr b="0" lang="en-IN" sz="3040" spc="-1" strike="noStrike">
              <a:latin typeface="Arial"/>
            </a:endParaRPr>
          </a:p>
        </p:txBody>
      </p:sp>
      <p:sp>
        <p:nvSpPr>
          <p:cNvPr id="115" name="CustomShape 2"/>
          <p:cNvSpPr/>
          <p:nvPr/>
        </p:nvSpPr>
        <p:spPr>
          <a:xfrm>
            <a:off x="923040" y="2132280"/>
            <a:ext cx="7563960" cy="3256560"/>
          </a:xfrm>
          <a:prstGeom prst="rect">
            <a:avLst/>
          </a:prstGeom>
          <a:noFill/>
          <a:ln>
            <a:noFill/>
          </a:ln>
        </p:spPr>
        <p:style>
          <a:lnRef idx="0"/>
          <a:fillRef idx="0"/>
          <a:effectRef idx="0"/>
          <a:fontRef idx="minor"/>
        </p:style>
        <p:txBody>
          <a:bodyPr lIns="0" rIns="0" tIns="25560" bIns="25560">
            <a:noAutofit/>
          </a:bodyPr>
          <a:p>
            <a:pPr marL="192240" indent="-191160" algn="just">
              <a:lnSpc>
                <a:spcPct val="100000"/>
              </a:lnSpc>
              <a:spcBef>
                <a:spcPts val="1199"/>
              </a:spcBef>
              <a:spcAft>
                <a:spcPts val="201"/>
              </a:spcAft>
              <a:buClr>
                <a:srgbClr val="d34817"/>
              </a:buClr>
              <a:buFont typeface="Arial"/>
              <a:buChar char="•"/>
            </a:pPr>
            <a:r>
              <a:rPr b="0" lang="en-US" sz="1600" spc="-1" strike="noStrike">
                <a:solidFill>
                  <a:srgbClr val="000000"/>
                </a:solidFill>
                <a:latin typeface="Times New Roman"/>
                <a:ea typeface="Calibri"/>
              </a:rPr>
              <a:t>Human beings interact with each other to convey their ideas, thoughts, and experiences to the people around them. But this is not the case for specially-abled people.</a:t>
            </a:r>
            <a:endParaRPr b="0" lang="en-IN" sz="1600" spc="-1" strike="noStrike">
              <a:latin typeface="Arial"/>
            </a:endParaRPr>
          </a:p>
          <a:p>
            <a:pPr marL="192240" indent="-191160" algn="just">
              <a:lnSpc>
                <a:spcPct val="100000"/>
              </a:lnSpc>
              <a:spcBef>
                <a:spcPts val="1199"/>
              </a:spcBef>
              <a:spcAft>
                <a:spcPts val="201"/>
              </a:spcAft>
              <a:buClr>
                <a:srgbClr val="d34817"/>
              </a:buClr>
              <a:buFont typeface="Arial"/>
              <a:buChar char="•"/>
            </a:pPr>
            <a:r>
              <a:rPr b="0" lang="en-US" sz="1600" spc="-1" strike="noStrike">
                <a:solidFill>
                  <a:srgbClr val="000000"/>
                </a:solidFill>
                <a:latin typeface="Times New Roman"/>
                <a:ea typeface="Calibri"/>
              </a:rPr>
              <a:t>Sign Language is the most common mode of communication amongst specially-abled people.</a:t>
            </a:r>
            <a:endParaRPr b="0" lang="en-IN" sz="1600" spc="-1" strike="noStrike">
              <a:latin typeface="Arial"/>
            </a:endParaRPr>
          </a:p>
          <a:p>
            <a:pPr marL="192240" indent="-191160" algn="just">
              <a:lnSpc>
                <a:spcPct val="100000"/>
              </a:lnSpc>
              <a:spcBef>
                <a:spcPts val="1199"/>
              </a:spcBef>
              <a:spcAft>
                <a:spcPts val="201"/>
              </a:spcAft>
              <a:buClr>
                <a:srgbClr val="d34817"/>
              </a:buClr>
              <a:buFont typeface="Arial"/>
              <a:buChar char="•"/>
            </a:pPr>
            <a:r>
              <a:rPr b="0" lang="en-US" sz="1600" spc="-1" strike="noStrike">
                <a:solidFill>
                  <a:srgbClr val="000000"/>
                </a:solidFill>
                <a:latin typeface="Times New Roman"/>
                <a:ea typeface="Calibri"/>
              </a:rPr>
              <a:t>The hand is one of the richest sources of communication, as we talk our hand automatically moves in accordance with the speech.</a:t>
            </a:r>
            <a:endParaRPr b="0" lang="en-IN" sz="1600" spc="-1" strike="noStrike">
              <a:latin typeface="Arial"/>
            </a:endParaRPr>
          </a:p>
          <a:p>
            <a:pPr marL="192240" indent="-191160" algn="just">
              <a:lnSpc>
                <a:spcPct val="100000"/>
              </a:lnSpc>
              <a:spcBef>
                <a:spcPts val="1199"/>
              </a:spcBef>
              <a:spcAft>
                <a:spcPts val="201"/>
              </a:spcAft>
              <a:buClr>
                <a:srgbClr val="d34817"/>
              </a:buClr>
              <a:buFont typeface="Arial"/>
              <a:buChar char="•"/>
            </a:pPr>
            <a:r>
              <a:rPr b="0" lang="en-US" sz="1600" spc="-1" strike="noStrike">
                <a:solidFill>
                  <a:srgbClr val="000000"/>
                </a:solidFill>
                <a:latin typeface="Times New Roman"/>
                <a:ea typeface="Calibri"/>
              </a:rPr>
              <a:t>Loss of hearing and speech can cause people to be isolated and lonely, further worsening both their social as well as working life.</a:t>
            </a:r>
            <a:endParaRPr b="0" lang="en-IN" sz="1600" spc="-1" strike="noStrike">
              <a:latin typeface="Arial"/>
            </a:endParaRPr>
          </a:p>
          <a:p>
            <a:pPr marL="192240" indent="-191160" algn="just">
              <a:lnSpc>
                <a:spcPct val="100000"/>
              </a:lnSpc>
              <a:spcBef>
                <a:spcPts val="1199"/>
              </a:spcBef>
              <a:spcAft>
                <a:spcPts val="201"/>
              </a:spcAft>
              <a:buClr>
                <a:srgbClr val="d34817"/>
              </a:buClr>
              <a:buFont typeface="Arial"/>
              <a:buChar char="•"/>
            </a:pPr>
            <a:r>
              <a:rPr b="0" lang="en-US" sz="1600" spc="-1" strike="noStrike">
                <a:solidFill>
                  <a:srgbClr val="000000"/>
                </a:solidFill>
                <a:latin typeface="Times New Roman"/>
                <a:ea typeface="Calibri"/>
              </a:rPr>
              <a:t>This problem calls for a system that can comprehend physical hand gestures based on static movements and bridge the communication gap between the normal and disabled.</a:t>
            </a:r>
            <a:endParaRPr b="0" lang="en-IN" sz="1600" spc="-1" strike="noStrike">
              <a:latin typeface="Arial"/>
            </a:endParaRPr>
          </a:p>
          <a:p>
            <a:pPr algn="just">
              <a:lnSpc>
                <a:spcPct val="100000"/>
              </a:lnSpc>
              <a:spcBef>
                <a:spcPts val="1199"/>
              </a:spcBef>
              <a:spcAft>
                <a:spcPts val="201"/>
              </a:spcAft>
            </a:pPr>
            <a:endParaRPr b="0" lang="en-IN" sz="1600" spc="-1" strike="noStrike">
              <a:latin typeface="Arial"/>
            </a:endParaRPr>
          </a:p>
        </p:txBody>
      </p:sp>
      <p:sp>
        <p:nvSpPr>
          <p:cNvPr id="116" name="CustomShape 3"/>
          <p:cNvSpPr/>
          <p:nvPr/>
        </p:nvSpPr>
        <p:spPr>
          <a:xfrm>
            <a:off x="8350920" y="6419160"/>
            <a:ext cx="792000" cy="4406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fld id="{C989BE46-CCC0-48D9-BEC4-F46C0D97137F}" type="slidenum">
              <a:rPr b="0" lang="en-US" sz="1130" spc="-1" strike="noStrike">
                <a:solidFill>
                  <a:srgbClr val="4d160f"/>
                </a:solidFill>
                <a:latin typeface="Calibri"/>
                <a:ea typeface="DejaVu Sans"/>
              </a:rPr>
              <a:t>&lt;number&gt;</a:t>
            </a:fld>
            <a:endParaRPr b="0" lang="en-IN" sz="1130" spc="-1" strike="noStrike">
              <a:latin typeface="Arial"/>
            </a:endParaRPr>
          </a:p>
        </p:txBody>
      </p:sp>
      <p:sp>
        <p:nvSpPr>
          <p:cNvPr id="117" name="CustomShape 4"/>
          <p:cNvSpPr/>
          <p:nvPr/>
        </p:nvSpPr>
        <p:spPr>
          <a:xfrm>
            <a:off x="2764800" y="5702040"/>
            <a:ext cx="3616200" cy="272880"/>
          </a:xfrm>
          <a:prstGeom prst="rect">
            <a:avLst/>
          </a:prstGeom>
          <a:noFill/>
          <a:ln>
            <a:noFill/>
          </a:ln>
        </p:spPr>
        <p:style>
          <a:lnRef idx="0"/>
          <a:fillRef idx="0"/>
          <a:effectRef idx="0"/>
          <a:fontRef idx="minor"/>
        </p:style>
        <p:txBody>
          <a:bodyPr lIns="68760" rIns="68760" tIns="34200" bIns="34200" anchor="ctr">
            <a:noAutofit/>
          </a:bodyPr>
          <a:p>
            <a:pPr algn="ctr">
              <a:lnSpc>
                <a:spcPct val="100000"/>
              </a:lnSpc>
            </a:pPr>
            <a:r>
              <a:rPr b="0" lang="en-US" sz="1500" spc="-1" strike="noStrike" cap="all">
                <a:solidFill>
                  <a:srgbClr val="ffffff"/>
                </a:solidFill>
                <a:latin typeface="Times New Roman"/>
                <a:ea typeface="굴림"/>
              </a:rPr>
              <a:t>MINI PROJECT 2021</a:t>
            </a:r>
            <a:endParaRPr b="0" lang="en-IN" sz="1500" spc="-1" strike="noStrike">
              <a:latin typeface="Arial"/>
            </a:endParaRPr>
          </a:p>
        </p:txBody>
      </p:sp>
      <p:sp>
        <p:nvSpPr>
          <p:cNvPr id="118" name="CustomShape 5"/>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D67174A5-C592-45EE-B8EB-2E7C5962BB8E}" type="datetime1">
              <a:rPr b="0" lang="en-IN" sz="1500" spc="-1" strike="noStrike">
                <a:solidFill>
                  <a:srgbClr val="ffffff"/>
                </a:solidFill>
                <a:latin typeface="Times New Roman"/>
                <a:ea typeface="굴림"/>
              </a:rPr>
              <a:t>20/05/2022</a:t>
            </a:fld>
            <a:endParaRPr b="0" lang="en-IN" sz="1500" spc="-1" strike="noStrike">
              <a:latin typeface="Arial"/>
            </a:endParaRPr>
          </a:p>
        </p:txBody>
      </p:sp>
      <p:pic>
        <p:nvPicPr>
          <p:cNvPr id="119" name="Picture 4" descr="A picture containing graphical user interface&#10;&#10;Description automatically generated"/>
          <p:cNvPicPr/>
          <p:nvPr/>
        </p:nvPicPr>
        <p:blipFill>
          <a:blip r:embed="rId1"/>
          <a:stretch/>
        </p:blipFill>
        <p:spPr>
          <a:xfrm>
            <a:off x="2575800" y="-2880"/>
            <a:ext cx="6708600" cy="1152000"/>
          </a:xfrm>
          <a:prstGeom prst="rect">
            <a:avLst/>
          </a:prstGeom>
          <a:ln>
            <a:noFill/>
          </a:ln>
        </p:spPr>
      </p:pic>
      <p:sp>
        <p:nvSpPr>
          <p:cNvPr id="120" name="CustomShape 6"/>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ED7934A3-1715-4B10-9876-459A82FD03C1}" type="datetime1">
              <a:rPr b="0" lang="en-IN" sz="900" spc="-1" strike="noStrike">
                <a:solidFill>
                  <a:srgbClr val="ffffff"/>
                </a:solidFill>
                <a:latin typeface="Futura LT Book"/>
                <a:ea typeface="굴림"/>
              </a:rPr>
              <a:t>20/05/2022</a:t>
            </a:fld>
            <a:endParaRPr b="0" lang="en-IN" sz="900" spc="-1" strike="noStrike">
              <a:latin typeface="Arial"/>
            </a:endParaRPr>
          </a:p>
        </p:txBody>
      </p:sp>
      <p:sp>
        <p:nvSpPr>
          <p:cNvPr id="121" name="CustomShape 7"/>
          <p:cNvSpPr/>
          <p:nvPr/>
        </p:nvSpPr>
        <p:spPr>
          <a:xfrm>
            <a:off x="2764800" y="6459840"/>
            <a:ext cx="3616200" cy="363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900" spc="-1" strike="noStrike" cap="all">
                <a:solidFill>
                  <a:srgbClr val="ffffff"/>
                </a:solidFill>
                <a:latin typeface="Futura LT Book"/>
                <a:ea typeface="굴림"/>
              </a:rPr>
              <a:t>MINI PROJECT REVIEW</a:t>
            </a:r>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927000" y="1065600"/>
            <a:ext cx="4583520" cy="606240"/>
          </a:xfrm>
          <a:prstGeom prst="rect">
            <a:avLst/>
          </a:prstGeom>
          <a:noFill/>
          <a:ln>
            <a:noFill/>
          </a:ln>
        </p:spPr>
        <p:style>
          <a:lnRef idx="0"/>
          <a:fillRef idx="0"/>
          <a:effectRef idx="0"/>
          <a:fontRef idx="minor"/>
        </p:style>
        <p:txBody>
          <a:bodyPr lIns="90000" rIns="90000" tIns="45000" bIns="45000" anchor="b">
            <a:normAutofit/>
          </a:bodyPr>
          <a:p>
            <a:pPr>
              <a:lnSpc>
                <a:spcPct val="85000"/>
              </a:lnSpc>
            </a:pPr>
            <a:r>
              <a:rPr b="1" lang="en-IN" sz="3040" spc="-52" strike="noStrike">
                <a:solidFill>
                  <a:srgbClr val="800808"/>
                </a:solidFill>
                <a:latin typeface="Times New Roman"/>
                <a:ea typeface="굴림"/>
              </a:rPr>
              <a:t>OBJECTIVES</a:t>
            </a:r>
            <a:endParaRPr b="0" lang="en-IN" sz="3040" spc="-1" strike="noStrike">
              <a:latin typeface="Arial"/>
            </a:endParaRPr>
          </a:p>
        </p:txBody>
      </p:sp>
      <p:sp>
        <p:nvSpPr>
          <p:cNvPr id="123" name="CustomShape 2"/>
          <p:cNvSpPr/>
          <p:nvPr/>
        </p:nvSpPr>
        <p:spPr>
          <a:xfrm>
            <a:off x="8412840" y="6386400"/>
            <a:ext cx="715680" cy="4730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fld id="{DB832B6F-B051-4FB4-A1A7-886EF71701EB}" type="slidenum">
              <a:rPr b="0" lang="en-US" sz="1130" spc="-1" strike="noStrike">
                <a:solidFill>
                  <a:srgbClr val="4d160f"/>
                </a:solidFill>
                <a:latin typeface="Calibri"/>
                <a:ea typeface="DejaVu Sans"/>
              </a:rPr>
              <a:t>&lt;number&gt;</a:t>
            </a:fld>
            <a:endParaRPr b="0" lang="en-IN" sz="1130" spc="-1" strike="noStrike">
              <a:latin typeface="Arial"/>
            </a:endParaRPr>
          </a:p>
        </p:txBody>
      </p:sp>
      <p:sp>
        <p:nvSpPr>
          <p:cNvPr id="124" name="CustomShape 3"/>
          <p:cNvSpPr/>
          <p:nvPr/>
        </p:nvSpPr>
        <p:spPr>
          <a:xfrm>
            <a:off x="5825520" y="5346720"/>
            <a:ext cx="2275920" cy="171000"/>
          </a:xfrm>
          <a:prstGeom prst="rect">
            <a:avLst/>
          </a:prstGeom>
          <a:noFill/>
          <a:ln>
            <a:noFill/>
          </a:ln>
        </p:spPr>
        <p:style>
          <a:lnRef idx="0"/>
          <a:fillRef idx="0"/>
          <a:effectRef idx="0"/>
          <a:fontRef idx="minor"/>
        </p:style>
        <p:txBody>
          <a:bodyPr lIns="51480" rIns="51480" tIns="25560" bIns="25560">
            <a:spAutoFit/>
          </a:bodyPr>
          <a:p>
            <a:pPr algn="ctr">
              <a:lnSpc>
                <a:spcPct val="100000"/>
              </a:lnSpc>
            </a:pPr>
            <a:r>
              <a:rPr b="0" lang="en-US" sz="790" spc="-1" strike="noStrike">
                <a:solidFill>
                  <a:srgbClr val="696464"/>
                </a:solidFill>
                <a:latin typeface="Times New Roman"/>
                <a:ea typeface="굴림"/>
              </a:rPr>
              <a:t>Figure 1: Flex Sensor with Accelerator on Gloves</a:t>
            </a:r>
            <a:endParaRPr b="0" lang="en-IN" sz="790" spc="-1" strike="noStrike">
              <a:latin typeface="Arial"/>
            </a:endParaRPr>
          </a:p>
        </p:txBody>
      </p:sp>
      <p:sp>
        <p:nvSpPr>
          <p:cNvPr id="125" name="CustomShape 4"/>
          <p:cNvSpPr/>
          <p:nvPr/>
        </p:nvSpPr>
        <p:spPr>
          <a:xfrm>
            <a:off x="920880" y="1909800"/>
            <a:ext cx="3534480" cy="3701520"/>
          </a:xfrm>
          <a:prstGeom prst="rect">
            <a:avLst/>
          </a:prstGeom>
          <a:noFill/>
          <a:ln>
            <a:noFill/>
          </a:ln>
        </p:spPr>
        <p:style>
          <a:lnRef idx="0"/>
          <a:fillRef idx="0"/>
          <a:effectRef idx="0"/>
          <a:fontRef idx="minor"/>
        </p:style>
        <p:txBody>
          <a:bodyPr lIns="51480" rIns="51480" tIns="25560" bIns="25560">
            <a:spAutoFit/>
          </a:bodyPr>
          <a:p>
            <a:pPr marL="160200" indent="-159120" algn="just">
              <a:lnSpc>
                <a:spcPct val="100000"/>
              </a:lnSpc>
              <a:buClr>
                <a:srgbClr val="000000"/>
              </a:buClr>
              <a:buFont typeface="Arial"/>
              <a:buChar char="•"/>
            </a:pPr>
            <a:r>
              <a:rPr b="0" lang="en-US" sz="1600" spc="-1" strike="noStrike">
                <a:solidFill>
                  <a:srgbClr val="000000"/>
                </a:solidFill>
                <a:latin typeface="Times New Roman"/>
                <a:ea typeface="굴림"/>
              </a:rPr>
              <a:t>From a viewpoint of specially-abled people who can move their fingers or toes, we have designed a glove that will assist. </a:t>
            </a:r>
            <a:endParaRPr b="0" lang="en-IN" sz="1600" spc="-1" strike="noStrike">
              <a:latin typeface="Arial"/>
            </a:endParaRPr>
          </a:p>
          <a:p>
            <a:pPr algn="just">
              <a:lnSpc>
                <a:spcPct val="100000"/>
              </a:lnSpc>
            </a:pPr>
            <a:endParaRPr b="0" lang="en-IN" sz="1600" spc="-1" strike="noStrike">
              <a:latin typeface="Arial"/>
            </a:endParaRPr>
          </a:p>
          <a:p>
            <a:pPr algn="just">
              <a:lnSpc>
                <a:spcPct val="100000"/>
              </a:lnSpc>
            </a:pPr>
            <a:endParaRPr b="0" lang="en-IN" sz="1600" spc="-1" strike="noStrike">
              <a:latin typeface="Arial"/>
            </a:endParaRPr>
          </a:p>
          <a:p>
            <a:pPr marL="160200" indent="-159120" algn="just">
              <a:lnSpc>
                <a:spcPct val="100000"/>
              </a:lnSpc>
              <a:buClr>
                <a:srgbClr val="000000"/>
              </a:buClr>
              <a:buFont typeface="Arial"/>
              <a:buChar char="•"/>
            </a:pPr>
            <a:r>
              <a:rPr b="0" lang="en-US" sz="1600" spc="-1" strike="noStrike">
                <a:solidFill>
                  <a:srgbClr val="000000"/>
                </a:solidFill>
                <a:latin typeface="Times New Roman"/>
                <a:ea typeface="굴림"/>
              </a:rPr>
              <a:t>Glove will not just help the specially-abled community but also the common people in controlling their appliances.</a:t>
            </a:r>
            <a:endParaRPr b="0" lang="en-IN" sz="1600" spc="-1" strike="noStrike">
              <a:latin typeface="Arial"/>
            </a:endParaRPr>
          </a:p>
          <a:p>
            <a:pPr algn="just">
              <a:lnSpc>
                <a:spcPct val="100000"/>
              </a:lnSpc>
            </a:pPr>
            <a:endParaRPr b="0" lang="en-IN" sz="1600" spc="-1" strike="noStrike">
              <a:latin typeface="Arial"/>
            </a:endParaRPr>
          </a:p>
          <a:p>
            <a:pPr algn="just">
              <a:lnSpc>
                <a:spcPct val="100000"/>
              </a:lnSpc>
            </a:pPr>
            <a:endParaRPr b="0" lang="en-IN" sz="1600" spc="-1" strike="noStrike">
              <a:latin typeface="Arial"/>
            </a:endParaRPr>
          </a:p>
          <a:p>
            <a:pPr marL="160200" indent="-159120" algn="just">
              <a:lnSpc>
                <a:spcPct val="100000"/>
              </a:lnSpc>
              <a:buClr>
                <a:srgbClr val="000000"/>
              </a:buClr>
              <a:buFont typeface="Arial"/>
              <a:buChar char="•"/>
            </a:pPr>
            <a:r>
              <a:rPr b="0" lang="en-US" sz="1600" spc="-1" strike="noStrike">
                <a:solidFill>
                  <a:srgbClr val="000000"/>
                </a:solidFill>
                <a:latin typeface="Times New Roman"/>
                <a:ea typeface="굴림"/>
              </a:rPr>
              <a:t>Developing a glove with gesture and sign language voice assistant which outputs data as per the input received.</a:t>
            </a:r>
            <a:endParaRPr b="0" lang="en-IN" sz="1600" spc="-1" strike="noStrike">
              <a:latin typeface="Arial"/>
            </a:endParaRPr>
          </a:p>
        </p:txBody>
      </p:sp>
      <p:sp>
        <p:nvSpPr>
          <p:cNvPr id="126" name="CustomShape 5"/>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954C7A0F-B298-48F6-B246-2167AB53E4D6}" type="datetime1">
              <a:rPr b="0" lang="en-IN" sz="1500" spc="-1" strike="noStrike">
                <a:solidFill>
                  <a:srgbClr val="ffffff"/>
                </a:solidFill>
                <a:latin typeface="Times New Roman"/>
                <a:ea typeface="굴림"/>
              </a:rPr>
              <a:t>20/05/2022</a:t>
            </a:fld>
            <a:endParaRPr b="0" lang="en-IN" sz="1500" spc="-1" strike="noStrike">
              <a:latin typeface="Arial"/>
            </a:endParaRPr>
          </a:p>
        </p:txBody>
      </p:sp>
      <p:pic>
        <p:nvPicPr>
          <p:cNvPr id="127" name="Picture 8" descr="Diagram&#10;&#10;Description automatically generated"/>
          <p:cNvPicPr/>
          <p:nvPr/>
        </p:nvPicPr>
        <p:blipFill>
          <a:blip r:embed="rId1"/>
          <a:srcRect l="2776" t="0" r="0" b="-556"/>
          <a:stretch/>
        </p:blipFill>
        <p:spPr>
          <a:xfrm>
            <a:off x="4633560" y="2194560"/>
            <a:ext cx="4222440" cy="3116880"/>
          </a:xfrm>
          <a:prstGeom prst="rect">
            <a:avLst/>
          </a:prstGeom>
          <a:ln>
            <a:noFill/>
          </a:ln>
        </p:spPr>
      </p:pic>
      <p:pic>
        <p:nvPicPr>
          <p:cNvPr id="128" name="Picture 14" descr="A picture containing graphical user interface&#10;&#10;Description automatically generated"/>
          <p:cNvPicPr/>
          <p:nvPr/>
        </p:nvPicPr>
        <p:blipFill>
          <a:blip r:embed="rId2"/>
          <a:stretch/>
        </p:blipFill>
        <p:spPr>
          <a:xfrm>
            <a:off x="2575800" y="-2880"/>
            <a:ext cx="6708600" cy="1152000"/>
          </a:xfrm>
          <a:prstGeom prst="rect">
            <a:avLst/>
          </a:prstGeom>
          <a:ln>
            <a:noFill/>
          </a:ln>
        </p:spPr>
      </p:pic>
      <p:sp>
        <p:nvSpPr>
          <p:cNvPr id="129" name="CustomShape 6"/>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7F8DBD83-DB2F-46E3-9BC0-96A2BFFEC00C}" type="datetime1">
              <a:rPr b="0" lang="en-IN" sz="900" spc="-1" strike="noStrike">
                <a:solidFill>
                  <a:srgbClr val="ffffff"/>
                </a:solidFill>
                <a:latin typeface="Futura LT Book"/>
                <a:ea typeface="굴림"/>
              </a:rPr>
              <a:t>20/05/2022</a:t>
            </a:fld>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1791720" y="1767240"/>
            <a:ext cx="5074560" cy="641880"/>
          </a:xfrm>
          <a:prstGeom prst="rect">
            <a:avLst/>
          </a:prstGeom>
          <a:noFill/>
          <a:ln>
            <a:noFill/>
          </a:ln>
        </p:spPr>
        <p:style>
          <a:lnRef idx="0"/>
          <a:fillRef idx="0"/>
          <a:effectRef idx="0"/>
          <a:fontRef idx="minor"/>
        </p:style>
      </p:sp>
      <p:sp>
        <p:nvSpPr>
          <p:cNvPr id="131" name="CustomShape 2"/>
          <p:cNvSpPr/>
          <p:nvPr/>
        </p:nvSpPr>
        <p:spPr>
          <a:xfrm>
            <a:off x="956880" y="1056240"/>
            <a:ext cx="5617440" cy="595080"/>
          </a:xfrm>
          <a:prstGeom prst="rect">
            <a:avLst/>
          </a:prstGeom>
          <a:noFill/>
          <a:ln>
            <a:noFill/>
          </a:ln>
        </p:spPr>
        <p:style>
          <a:lnRef idx="0"/>
          <a:fillRef idx="0"/>
          <a:effectRef idx="0"/>
          <a:fontRef idx="minor"/>
        </p:style>
        <p:txBody>
          <a:bodyPr lIns="51480" rIns="51480" tIns="25560" bIns="25560" anchor="b">
            <a:noAutofit/>
          </a:bodyPr>
          <a:p>
            <a:pPr>
              <a:lnSpc>
                <a:spcPct val="85000"/>
              </a:lnSpc>
            </a:pPr>
            <a:r>
              <a:rPr b="1" lang="en-US" sz="3000" spc="-52" strike="noStrike">
                <a:solidFill>
                  <a:srgbClr val="800808"/>
                </a:solidFill>
                <a:latin typeface="Times New Roman"/>
                <a:ea typeface="굴림"/>
              </a:rPr>
              <a:t>P</a:t>
            </a:r>
            <a:r>
              <a:rPr b="1" lang="en-IN" sz="3000" spc="-52" strike="noStrike">
                <a:solidFill>
                  <a:srgbClr val="800808"/>
                </a:solidFill>
                <a:latin typeface="Times New Roman"/>
                <a:ea typeface="굴림"/>
              </a:rPr>
              <a:t>ROPOSED METHODOLOGY</a:t>
            </a:r>
            <a:endParaRPr b="0" lang="en-IN" sz="3000" spc="-1" strike="noStrike">
              <a:latin typeface="Arial"/>
            </a:endParaRPr>
          </a:p>
        </p:txBody>
      </p:sp>
      <p:sp>
        <p:nvSpPr>
          <p:cNvPr id="132" name="CustomShape 3"/>
          <p:cNvSpPr/>
          <p:nvPr/>
        </p:nvSpPr>
        <p:spPr>
          <a:xfrm>
            <a:off x="8383680" y="6408360"/>
            <a:ext cx="748440" cy="4514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fld id="{E18AC3B3-9466-47F7-AB16-B15DBB8D46A9}" type="slidenum">
              <a:rPr b="0" lang="en-US" sz="1130" spc="-1" strike="noStrike">
                <a:solidFill>
                  <a:srgbClr val="4d160f"/>
                </a:solidFill>
                <a:latin typeface="Calibri"/>
                <a:ea typeface="DejaVu Sans"/>
              </a:rPr>
              <a:t>&lt;number&gt;</a:t>
            </a:fld>
            <a:endParaRPr b="0" lang="en-IN" sz="1130" spc="-1" strike="noStrike">
              <a:latin typeface="Arial"/>
            </a:endParaRPr>
          </a:p>
        </p:txBody>
      </p:sp>
      <p:sp>
        <p:nvSpPr>
          <p:cNvPr id="133" name="CustomShape 4"/>
          <p:cNvSpPr/>
          <p:nvPr/>
        </p:nvSpPr>
        <p:spPr>
          <a:xfrm>
            <a:off x="1023840" y="2522160"/>
            <a:ext cx="2516400" cy="3079800"/>
          </a:xfrm>
          <a:prstGeom prst="rect">
            <a:avLst/>
          </a:prstGeom>
          <a:noFill/>
          <a:ln>
            <a:noFill/>
          </a:ln>
        </p:spPr>
        <p:style>
          <a:lnRef idx="0"/>
          <a:fillRef idx="0"/>
          <a:effectRef idx="0"/>
          <a:fontRef idx="minor"/>
        </p:style>
        <p:txBody>
          <a:bodyPr lIns="51480" rIns="51480" tIns="25560" bIns="25560">
            <a:spAutoFit/>
          </a:bodyPr>
          <a:p>
            <a:pPr algn="just">
              <a:lnSpc>
                <a:spcPct val="100000"/>
              </a:lnSpc>
            </a:pPr>
            <a:r>
              <a:rPr b="1" lang="en-US" sz="1600" spc="-1" strike="noStrike" u="sng">
                <a:solidFill>
                  <a:srgbClr val="800808"/>
                </a:solidFill>
                <a:uFillTx/>
                <a:latin typeface="Times New Roman"/>
                <a:ea typeface="굴림"/>
              </a:rPr>
              <a:t>COMPONENTS USED</a:t>
            </a:r>
            <a:endParaRPr b="0" lang="en-IN" sz="1600" spc="-1" strike="noStrike">
              <a:latin typeface="Arial"/>
            </a:endParaRPr>
          </a:p>
          <a:p>
            <a:pPr algn="just">
              <a:lnSpc>
                <a:spcPct val="100000"/>
              </a:lnSpc>
            </a:pPr>
            <a:endParaRPr b="0" lang="en-IN" sz="1600" spc="-1" strike="noStrike">
              <a:latin typeface="Arial"/>
            </a:endParaRPr>
          </a:p>
          <a:p>
            <a:pPr marL="192240" indent="-191160" algn="just">
              <a:lnSpc>
                <a:spcPct val="100000"/>
              </a:lnSpc>
              <a:buClr>
                <a:srgbClr val="000000"/>
              </a:buClr>
              <a:buFont typeface="Arial"/>
              <a:buChar char="•"/>
            </a:pPr>
            <a:r>
              <a:rPr b="0" lang="en-US" sz="1350" spc="-1" strike="noStrike">
                <a:solidFill>
                  <a:srgbClr val="000000"/>
                </a:solidFill>
                <a:latin typeface="Times New Roman"/>
                <a:ea typeface="굴림"/>
              </a:rPr>
              <a:t>Flex Sensor (Conductive Ink)</a:t>
            </a:r>
            <a:endParaRPr b="0" lang="en-IN" sz="1350" spc="-1" strike="noStrike">
              <a:latin typeface="Arial"/>
            </a:endParaRPr>
          </a:p>
          <a:p>
            <a:pPr marL="192240" indent="-191160" algn="just">
              <a:lnSpc>
                <a:spcPct val="100000"/>
              </a:lnSpc>
              <a:buClr>
                <a:srgbClr val="000000"/>
              </a:buClr>
              <a:buFont typeface="Arial"/>
              <a:buChar char="•"/>
            </a:pPr>
            <a:r>
              <a:rPr b="0" lang="en-US" sz="1350" spc="-1" strike="noStrike">
                <a:solidFill>
                  <a:srgbClr val="000000"/>
                </a:solidFill>
                <a:latin typeface="Times New Roman"/>
                <a:ea typeface="굴림"/>
              </a:rPr>
              <a:t>Accelerometer (MPU 6050)</a:t>
            </a:r>
            <a:endParaRPr b="0" lang="en-IN" sz="1350" spc="-1" strike="noStrike">
              <a:latin typeface="Arial"/>
            </a:endParaRPr>
          </a:p>
          <a:p>
            <a:pPr marL="192240" indent="-191160" algn="just">
              <a:lnSpc>
                <a:spcPct val="100000"/>
              </a:lnSpc>
              <a:buClr>
                <a:srgbClr val="000000"/>
              </a:buClr>
              <a:buFont typeface="Arial"/>
              <a:buChar char="•"/>
            </a:pPr>
            <a:r>
              <a:rPr b="0" lang="en-US" sz="1350" spc="-1" strike="noStrike">
                <a:solidFill>
                  <a:srgbClr val="000000"/>
                </a:solidFill>
                <a:latin typeface="Times New Roman"/>
                <a:ea typeface="굴림"/>
              </a:rPr>
              <a:t>Node MCU-32 (ESP32)</a:t>
            </a:r>
            <a:endParaRPr b="0" lang="en-IN" sz="1350" spc="-1" strike="noStrike">
              <a:latin typeface="Arial"/>
            </a:endParaRPr>
          </a:p>
          <a:p>
            <a:pPr marL="192240" indent="-191160" algn="just">
              <a:lnSpc>
                <a:spcPct val="100000"/>
              </a:lnSpc>
              <a:buClr>
                <a:srgbClr val="000000"/>
              </a:buClr>
              <a:buFont typeface="Arial"/>
              <a:buChar char="•"/>
            </a:pPr>
            <a:r>
              <a:rPr b="0" lang="en-US" sz="1350" spc="-1" strike="noStrike">
                <a:solidFill>
                  <a:srgbClr val="000000"/>
                </a:solidFill>
                <a:latin typeface="Times New Roman"/>
                <a:ea typeface="굴림"/>
              </a:rPr>
              <a:t>LCD Display</a:t>
            </a:r>
            <a:endParaRPr b="0" lang="en-IN" sz="1350" spc="-1" strike="noStrike">
              <a:latin typeface="Arial"/>
            </a:endParaRPr>
          </a:p>
          <a:p>
            <a:pPr marL="192240" indent="-191160" algn="just">
              <a:lnSpc>
                <a:spcPct val="100000"/>
              </a:lnSpc>
              <a:buClr>
                <a:srgbClr val="000000"/>
              </a:buClr>
              <a:buFont typeface="Arial"/>
              <a:buChar char="•"/>
            </a:pPr>
            <a:r>
              <a:rPr b="0" lang="en-US" sz="1350" spc="-1" strike="noStrike">
                <a:solidFill>
                  <a:srgbClr val="000000"/>
                </a:solidFill>
                <a:latin typeface="Times New Roman"/>
                <a:ea typeface="굴림"/>
              </a:rPr>
              <a:t>Wires</a:t>
            </a:r>
            <a:endParaRPr b="0" lang="en-IN" sz="1350" spc="-1" strike="noStrike">
              <a:latin typeface="Arial"/>
            </a:endParaRPr>
          </a:p>
          <a:p>
            <a:pPr marL="192240" indent="-191160" algn="just">
              <a:lnSpc>
                <a:spcPct val="100000"/>
              </a:lnSpc>
              <a:buClr>
                <a:srgbClr val="000000"/>
              </a:buClr>
              <a:buFont typeface="Arial"/>
              <a:buChar char="•"/>
            </a:pPr>
            <a:r>
              <a:rPr b="0" lang="en-US" sz="1350" spc="-1" strike="noStrike">
                <a:solidFill>
                  <a:srgbClr val="000000"/>
                </a:solidFill>
                <a:latin typeface="Times New Roman"/>
                <a:ea typeface="굴림"/>
              </a:rPr>
              <a:t>Breadboard</a:t>
            </a:r>
            <a:endParaRPr b="0" lang="en-IN" sz="1350" spc="-1" strike="noStrike">
              <a:latin typeface="Arial"/>
            </a:endParaRPr>
          </a:p>
          <a:p>
            <a:pPr marL="192240" indent="-191160" algn="just">
              <a:lnSpc>
                <a:spcPct val="100000"/>
              </a:lnSpc>
              <a:buClr>
                <a:srgbClr val="000000"/>
              </a:buClr>
              <a:buFont typeface="Arial"/>
              <a:buChar char="•"/>
            </a:pPr>
            <a:r>
              <a:rPr b="0" lang="en-US" sz="1350" spc="-1" strike="noStrike">
                <a:solidFill>
                  <a:srgbClr val="000000"/>
                </a:solidFill>
                <a:latin typeface="Times New Roman"/>
                <a:ea typeface="굴림"/>
              </a:rPr>
              <a:t>Resistances</a:t>
            </a:r>
            <a:endParaRPr b="0" lang="en-IN" sz="1350" spc="-1" strike="noStrike">
              <a:latin typeface="Arial"/>
            </a:endParaRPr>
          </a:p>
          <a:p>
            <a:pPr algn="just">
              <a:lnSpc>
                <a:spcPct val="100000"/>
              </a:lnSpc>
            </a:pPr>
            <a:endParaRPr b="0" lang="en-IN" sz="1350" spc="-1" strike="noStrike">
              <a:latin typeface="Arial"/>
            </a:endParaRPr>
          </a:p>
          <a:p>
            <a:pPr algn="just">
              <a:lnSpc>
                <a:spcPct val="100000"/>
              </a:lnSpc>
            </a:pPr>
            <a:r>
              <a:rPr b="1" lang="en-US" sz="1600" spc="-1" strike="noStrike" u="sng">
                <a:solidFill>
                  <a:srgbClr val="800808"/>
                </a:solidFill>
                <a:uFillTx/>
                <a:latin typeface="Times New Roman"/>
                <a:ea typeface="굴림"/>
              </a:rPr>
              <a:t>SOFTWARE USED</a:t>
            </a:r>
            <a:endParaRPr b="0" lang="en-IN" sz="1600" spc="-1" strike="noStrike">
              <a:latin typeface="Arial"/>
            </a:endParaRPr>
          </a:p>
          <a:p>
            <a:pPr algn="just">
              <a:lnSpc>
                <a:spcPct val="100000"/>
              </a:lnSpc>
            </a:pPr>
            <a:endParaRPr b="0" lang="en-IN" sz="1600" spc="-1" strike="noStrike">
              <a:latin typeface="Arial"/>
            </a:endParaRPr>
          </a:p>
          <a:p>
            <a:pPr marL="192240" indent="-191160" algn="just">
              <a:lnSpc>
                <a:spcPct val="100000"/>
              </a:lnSpc>
              <a:buClr>
                <a:srgbClr val="000000"/>
              </a:buClr>
              <a:buFont typeface="Arial"/>
              <a:buChar char="•"/>
            </a:pPr>
            <a:r>
              <a:rPr b="0" lang="en-US" sz="1350" spc="-1" strike="noStrike">
                <a:solidFill>
                  <a:srgbClr val="000000"/>
                </a:solidFill>
                <a:latin typeface="Times New Roman"/>
                <a:ea typeface="굴림"/>
              </a:rPr>
              <a:t>Arduino IDE</a:t>
            </a:r>
            <a:endParaRPr b="0" lang="en-IN" sz="1350" spc="-1" strike="noStrike">
              <a:latin typeface="Arial"/>
            </a:endParaRPr>
          </a:p>
          <a:p>
            <a:pPr algn="just">
              <a:lnSpc>
                <a:spcPct val="100000"/>
              </a:lnSpc>
            </a:pPr>
            <a:endParaRPr b="0" lang="en-IN" sz="1350" spc="-1" strike="noStrike">
              <a:latin typeface="Arial"/>
            </a:endParaRPr>
          </a:p>
        </p:txBody>
      </p:sp>
      <p:sp>
        <p:nvSpPr>
          <p:cNvPr id="134" name="CustomShape 5"/>
          <p:cNvSpPr/>
          <p:nvPr/>
        </p:nvSpPr>
        <p:spPr>
          <a:xfrm>
            <a:off x="4947840" y="5706360"/>
            <a:ext cx="2351160" cy="171000"/>
          </a:xfrm>
          <a:prstGeom prst="rect">
            <a:avLst/>
          </a:prstGeom>
          <a:noFill/>
          <a:ln>
            <a:noFill/>
          </a:ln>
        </p:spPr>
        <p:style>
          <a:lnRef idx="0"/>
          <a:fillRef idx="0"/>
          <a:effectRef idx="0"/>
          <a:fontRef idx="minor"/>
        </p:style>
        <p:txBody>
          <a:bodyPr lIns="51480" rIns="51480" tIns="25560" bIns="25560">
            <a:spAutoFit/>
          </a:bodyPr>
          <a:p>
            <a:pPr algn="ctr">
              <a:lnSpc>
                <a:spcPct val="100000"/>
              </a:lnSpc>
            </a:pPr>
            <a:r>
              <a:rPr b="0" lang="en-US" sz="790" spc="-1" strike="noStrike">
                <a:solidFill>
                  <a:srgbClr val="696464"/>
                </a:solidFill>
                <a:latin typeface="Times New Roman"/>
                <a:ea typeface="굴림"/>
              </a:rPr>
              <a:t>Figure 2: Components to be used in the project</a:t>
            </a:r>
            <a:endParaRPr b="0" lang="en-IN" sz="790" spc="-1" strike="noStrike">
              <a:latin typeface="Arial"/>
            </a:endParaRPr>
          </a:p>
        </p:txBody>
      </p:sp>
      <p:pic>
        <p:nvPicPr>
          <p:cNvPr id="135" name="Picture 5_0" descr="Graphical user interface&#10;&#10;Description automatically generated"/>
          <p:cNvPicPr/>
          <p:nvPr/>
        </p:nvPicPr>
        <p:blipFill>
          <a:blip r:embed="rId1"/>
          <a:stretch/>
        </p:blipFill>
        <p:spPr>
          <a:xfrm>
            <a:off x="3975120" y="2268000"/>
            <a:ext cx="1797840" cy="1787760"/>
          </a:xfrm>
          <a:prstGeom prst="rect">
            <a:avLst/>
          </a:prstGeom>
          <a:ln>
            <a:noFill/>
          </a:ln>
        </p:spPr>
      </p:pic>
      <p:pic>
        <p:nvPicPr>
          <p:cNvPr id="136" name="Picture 4_0" descr=""/>
          <p:cNvPicPr/>
          <p:nvPr/>
        </p:nvPicPr>
        <p:blipFill>
          <a:blip r:embed="rId2"/>
          <a:stretch/>
        </p:blipFill>
        <p:spPr>
          <a:xfrm>
            <a:off x="4095720" y="4061880"/>
            <a:ext cx="1550880" cy="1541880"/>
          </a:xfrm>
          <a:prstGeom prst="rect">
            <a:avLst/>
          </a:prstGeom>
          <a:ln>
            <a:noFill/>
          </a:ln>
        </p:spPr>
      </p:pic>
      <p:sp>
        <p:nvSpPr>
          <p:cNvPr id="137" name="CustomShape 6"/>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2FB34E9E-988B-47D3-B974-8540DA74EBE1}" type="datetime1">
              <a:rPr b="0" lang="en-IN" sz="1500" spc="-1" strike="noStrike">
                <a:solidFill>
                  <a:srgbClr val="ffffff"/>
                </a:solidFill>
                <a:latin typeface="Times New Roman"/>
                <a:ea typeface="굴림"/>
              </a:rPr>
              <a:t>20/05/2022</a:t>
            </a:fld>
            <a:endParaRPr b="0" lang="en-IN" sz="1500" spc="-1" strike="noStrike">
              <a:latin typeface="Arial"/>
            </a:endParaRPr>
          </a:p>
        </p:txBody>
      </p:sp>
      <p:pic>
        <p:nvPicPr>
          <p:cNvPr id="138" name="Picture 2_0" descr="A picture containing graphical user interface&#10;&#10;Description automatically generated"/>
          <p:cNvPicPr/>
          <p:nvPr/>
        </p:nvPicPr>
        <p:blipFill>
          <a:blip r:embed="rId3"/>
          <a:stretch/>
        </p:blipFill>
        <p:spPr>
          <a:xfrm>
            <a:off x="2575800" y="-2880"/>
            <a:ext cx="6708600" cy="1152000"/>
          </a:xfrm>
          <a:prstGeom prst="rect">
            <a:avLst/>
          </a:prstGeom>
          <a:ln>
            <a:noFill/>
          </a:ln>
        </p:spPr>
      </p:pic>
      <p:pic>
        <p:nvPicPr>
          <p:cNvPr id="139" name="Picture 5_1" descr="A picture containing electronics, circuit&#10;&#10;Description automatically generated"/>
          <p:cNvPicPr/>
          <p:nvPr/>
        </p:nvPicPr>
        <p:blipFill>
          <a:blip r:embed="rId4"/>
          <a:stretch/>
        </p:blipFill>
        <p:spPr>
          <a:xfrm>
            <a:off x="6186600" y="2095920"/>
            <a:ext cx="2142000" cy="2142000"/>
          </a:xfrm>
          <a:prstGeom prst="rect">
            <a:avLst/>
          </a:prstGeom>
          <a:ln>
            <a:noFill/>
          </a:ln>
        </p:spPr>
      </p:pic>
      <p:pic>
        <p:nvPicPr>
          <p:cNvPr id="140" name="Picture 8_0" descr="A picture containing electronics&#10;&#10;Description automatically generated"/>
          <p:cNvPicPr/>
          <p:nvPr/>
        </p:nvPicPr>
        <p:blipFill>
          <a:blip r:embed="rId5"/>
          <a:srcRect l="0" t="24861" r="504" b="22006"/>
          <a:stretch/>
        </p:blipFill>
        <p:spPr>
          <a:xfrm>
            <a:off x="6126480" y="4340160"/>
            <a:ext cx="2131200" cy="1137240"/>
          </a:xfrm>
          <a:prstGeom prst="rect">
            <a:avLst/>
          </a:prstGeom>
          <a:ln>
            <a:noFill/>
          </a:ln>
        </p:spPr>
      </p:pic>
      <p:sp>
        <p:nvSpPr>
          <p:cNvPr id="141" name="CustomShape 7"/>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7412B56F-0041-4B7A-8C33-C4C5D62CCB13}" type="datetime1">
              <a:rPr b="0" lang="en-IN" sz="900" spc="-1" strike="noStrike">
                <a:solidFill>
                  <a:srgbClr val="ffffff"/>
                </a:solidFill>
                <a:latin typeface="Futura LT Book"/>
                <a:ea typeface="굴림"/>
              </a:rPr>
              <a:t>20/05/2022</a:t>
            </a:fld>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845640" y="1118160"/>
            <a:ext cx="7446240" cy="606240"/>
          </a:xfrm>
          <a:prstGeom prst="rect">
            <a:avLst/>
          </a:prstGeom>
          <a:noFill/>
          <a:ln>
            <a:noFill/>
          </a:ln>
        </p:spPr>
        <p:style>
          <a:lnRef idx="0"/>
          <a:fillRef idx="0"/>
          <a:effectRef idx="0"/>
          <a:fontRef idx="minor"/>
        </p:style>
        <p:txBody>
          <a:bodyPr lIns="51480" rIns="51480" tIns="25560" bIns="25560" anchor="b">
            <a:noAutofit/>
          </a:bodyPr>
          <a:p>
            <a:pPr>
              <a:lnSpc>
                <a:spcPct val="85000"/>
              </a:lnSpc>
            </a:pPr>
            <a:r>
              <a:rPr b="1" lang="en-US" sz="3000" spc="-52" strike="noStrike">
                <a:solidFill>
                  <a:srgbClr val="800808"/>
                </a:solidFill>
                <a:latin typeface="Times New Roman"/>
                <a:ea typeface="굴림"/>
              </a:rPr>
              <a:t>P</a:t>
            </a:r>
            <a:r>
              <a:rPr b="1" lang="en-IN" sz="3000" spc="-52" strike="noStrike">
                <a:solidFill>
                  <a:srgbClr val="800808"/>
                </a:solidFill>
                <a:latin typeface="Times New Roman"/>
                <a:ea typeface="굴림"/>
              </a:rPr>
              <a:t>ROPOSED METHODOLOGY</a:t>
            </a:r>
            <a:endParaRPr b="0" lang="en-IN" sz="3000" spc="-1" strike="noStrike">
              <a:latin typeface="Arial"/>
            </a:endParaRPr>
          </a:p>
        </p:txBody>
      </p:sp>
      <p:sp>
        <p:nvSpPr>
          <p:cNvPr id="143" name="CustomShape 2"/>
          <p:cNvSpPr/>
          <p:nvPr/>
        </p:nvSpPr>
        <p:spPr>
          <a:xfrm>
            <a:off x="8383680" y="6386400"/>
            <a:ext cx="759240" cy="4730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fld id="{55DA6DBB-FB83-479B-BB28-3258C25CA59C}" type="slidenum">
              <a:rPr b="0" lang="en-US" sz="1130" spc="-1" strike="noStrike">
                <a:solidFill>
                  <a:srgbClr val="4d160f"/>
                </a:solidFill>
                <a:latin typeface="Calibri"/>
                <a:ea typeface="DejaVu Sans"/>
              </a:rPr>
              <a:t>&lt;number&gt;</a:t>
            </a:fld>
            <a:endParaRPr b="0" lang="en-IN" sz="1130" spc="-1" strike="noStrike">
              <a:latin typeface="Arial"/>
            </a:endParaRPr>
          </a:p>
        </p:txBody>
      </p:sp>
      <p:sp>
        <p:nvSpPr>
          <p:cNvPr id="144" name="CustomShape 3"/>
          <p:cNvSpPr/>
          <p:nvPr/>
        </p:nvSpPr>
        <p:spPr>
          <a:xfrm>
            <a:off x="844560" y="1874520"/>
            <a:ext cx="2563560" cy="294120"/>
          </a:xfrm>
          <a:prstGeom prst="rect">
            <a:avLst/>
          </a:prstGeom>
          <a:noFill/>
          <a:ln>
            <a:noFill/>
          </a:ln>
        </p:spPr>
        <p:style>
          <a:lnRef idx="0"/>
          <a:fillRef idx="0"/>
          <a:effectRef idx="0"/>
          <a:fontRef idx="minor"/>
        </p:style>
        <p:txBody>
          <a:bodyPr lIns="51480" rIns="51480" tIns="25560" bIns="25560">
            <a:spAutoFit/>
          </a:bodyPr>
          <a:p>
            <a:pPr algn="just">
              <a:lnSpc>
                <a:spcPct val="100000"/>
              </a:lnSpc>
            </a:pPr>
            <a:r>
              <a:rPr b="1" lang="en-US" sz="1600" spc="-1" strike="noStrike" u="sng">
                <a:solidFill>
                  <a:srgbClr val="800808"/>
                </a:solidFill>
                <a:uFillTx/>
                <a:latin typeface="Times New Roman"/>
                <a:ea typeface="굴림"/>
              </a:rPr>
              <a:t>BLOCK DIAGRAM</a:t>
            </a:r>
            <a:endParaRPr b="0" lang="en-IN" sz="1600" spc="-1" strike="noStrike">
              <a:latin typeface="Arial"/>
            </a:endParaRPr>
          </a:p>
        </p:txBody>
      </p:sp>
      <p:sp>
        <p:nvSpPr>
          <p:cNvPr id="145" name="CustomShape 4"/>
          <p:cNvSpPr/>
          <p:nvPr/>
        </p:nvSpPr>
        <p:spPr>
          <a:xfrm>
            <a:off x="3400200" y="6104880"/>
            <a:ext cx="2351160" cy="171000"/>
          </a:xfrm>
          <a:prstGeom prst="rect">
            <a:avLst/>
          </a:prstGeom>
          <a:noFill/>
          <a:ln>
            <a:noFill/>
          </a:ln>
        </p:spPr>
        <p:style>
          <a:lnRef idx="0"/>
          <a:fillRef idx="0"/>
          <a:effectRef idx="0"/>
          <a:fontRef idx="minor"/>
        </p:style>
        <p:txBody>
          <a:bodyPr lIns="51480" rIns="51480" tIns="25560" bIns="25560">
            <a:spAutoFit/>
          </a:bodyPr>
          <a:p>
            <a:pPr algn="ctr">
              <a:lnSpc>
                <a:spcPct val="100000"/>
              </a:lnSpc>
            </a:pPr>
            <a:r>
              <a:rPr b="0" lang="en-US" sz="790" spc="-1" strike="noStrike">
                <a:solidFill>
                  <a:srgbClr val="696464"/>
                </a:solidFill>
                <a:latin typeface="Times New Roman"/>
                <a:ea typeface="굴림"/>
              </a:rPr>
              <a:t>Figure 3: Block Diagram  of Gesture &amp; Sign Language</a:t>
            </a:r>
            <a:endParaRPr b="0" lang="en-IN" sz="790" spc="-1" strike="noStrike">
              <a:latin typeface="Arial"/>
            </a:endParaRPr>
          </a:p>
        </p:txBody>
      </p:sp>
      <p:pic>
        <p:nvPicPr>
          <p:cNvPr id="146" name="Picture 8" descr="A picture containing graphical user interface&#10;&#10;Description automatically generated"/>
          <p:cNvPicPr/>
          <p:nvPr/>
        </p:nvPicPr>
        <p:blipFill>
          <a:blip r:embed="rId1"/>
          <a:stretch/>
        </p:blipFill>
        <p:spPr>
          <a:xfrm>
            <a:off x="2575800" y="-2880"/>
            <a:ext cx="6708600" cy="1152000"/>
          </a:xfrm>
          <a:prstGeom prst="rect">
            <a:avLst/>
          </a:prstGeom>
          <a:ln>
            <a:noFill/>
          </a:ln>
        </p:spPr>
      </p:pic>
      <p:sp>
        <p:nvSpPr>
          <p:cNvPr id="147" name="CustomShape 5"/>
          <p:cNvSpPr/>
          <p:nvPr/>
        </p:nvSpPr>
        <p:spPr>
          <a:xfrm>
            <a:off x="3821040" y="2971800"/>
            <a:ext cx="1479240" cy="1501200"/>
          </a:xfrm>
          <a:prstGeom prst="rect">
            <a:avLst/>
          </a:prstGeom>
          <a:solidFill>
            <a:srgbClr val="ffffff"/>
          </a:solidFill>
          <a:ln w="25560">
            <a:solidFill>
              <a:srgbClr val="9c3510"/>
            </a:solidFill>
            <a:round/>
          </a:ln>
        </p:spPr>
        <p:style>
          <a:lnRef idx="0"/>
          <a:fillRef idx="0"/>
          <a:effectRef idx="0"/>
          <a:fontRef idx="minor"/>
        </p:style>
      </p:sp>
      <p:sp>
        <p:nvSpPr>
          <p:cNvPr id="148" name="CustomShape 6"/>
          <p:cNvSpPr/>
          <p:nvPr/>
        </p:nvSpPr>
        <p:spPr>
          <a:xfrm>
            <a:off x="3876840" y="3343320"/>
            <a:ext cx="1370520" cy="820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d34817"/>
                </a:solidFill>
                <a:latin typeface="Times New Roman"/>
                <a:ea typeface="굴림"/>
              </a:rPr>
              <a:t>ESP 32 </a:t>
            </a:r>
            <a:endParaRPr b="0" lang="en-IN" sz="1600" spc="-1" strike="noStrike">
              <a:latin typeface="Arial"/>
            </a:endParaRPr>
          </a:p>
          <a:p>
            <a:pPr>
              <a:lnSpc>
                <a:spcPct val="100000"/>
              </a:lnSpc>
            </a:pPr>
            <a:r>
              <a:rPr b="0" lang="en-US" sz="1600" spc="-1" strike="noStrike">
                <a:solidFill>
                  <a:srgbClr val="d34817"/>
                </a:solidFill>
                <a:latin typeface="Times New Roman"/>
                <a:ea typeface="굴림"/>
              </a:rPr>
              <a:t>Development </a:t>
            </a:r>
            <a:endParaRPr b="0" lang="en-IN" sz="1600" spc="-1" strike="noStrike">
              <a:latin typeface="Arial"/>
            </a:endParaRPr>
          </a:p>
          <a:p>
            <a:pPr>
              <a:lnSpc>
                <a:spcPct val="100000"/>
              </a:lnSpc>
            </a:pPr>
            <a:r>
              <a:rPr b="0" lang="en-US" sz="1600" spc="-1" strike="noStrike">
                <a:solidFill>
                  <a:srgbClr val="d34817"/>
                </a:solidFill>
                <a:latin typeface="Times New Roman"/>
                <a:ea typeface="굴림"/>
              </a:rPr>
              <a:t>Kit</a:t>
            </a:r>
            <a:endParaRPr b="0" lang="en-IN" sz="1600" spc="-1" strike="noStrike">
              <a:latin typeface="Arial"/>
            </a:endParaRPr>
          </a:p>
        </p:txBody>
      </p:sp>
      <p:sp>
        <p:nvSpPr>
          <p:cNvPr id="149" name="CustomShape 7"/>
          <p:cNvSpPr/>
          <p:nvPr/>
        </p:nvSpPr>
        <p:spPr>
          <a:xfrm>
            <a:off x="5540760" y="2286000"/>
            <a:ext cx="2840040" cy="749880"/>
          </a:xfrm>
          <a:prstGeom prst="rect">
            <a:avLst/>
          </a:prstGeom>
          <a:solidFill>
            <a:srgbClr val="ffffff"/>
          </a:solidFill>
          <a:ln w="25560">
            <a:solidFill>
              <a:srgbClr val="9c3510"/>
            </a:solidFill>
            <a:round/>
          </a:ln>
        </p:spPr>
        <p:style>
          <a:lnRef idx="0"/>
          <a:fillRef idx="0"/>
          <a:effectRef idx="0"/>
          <a:fontRef idx="minor"/>
        </p:style>
      </p:sp>
      <p:sp>
        <p:nvSpPr>
          <p:cNvPr id="150" name="CustomShape 8"/>
          <p:cNvSpPr/>
          <p:nvPr/>
        </p:nvSpPr>
        <p:spPr>
          <a:xfrm rot="16200000">
            <a:off x="1415160" y="1818720"/>
            <a:ext cx="281880" cy="1501200"/>
          </a:xfrm>
          <a:prstGeom prst="rect">
            <a:avLst/>
          </a:prstGeom>
          <a:solidFill>
            <a:srgbClr val="ffffff"/>
          </a:solidFill>
          <a:ln w="25560">
            <a:solidFill>
              <a:srgbClr val="9c3510"/>
            </a:solidFill>
            <a:round/>
          </a:ln>
        </p:spPr>
        <p:style>
          <a:lnRef idx="0"/>
          <a:fillRef idx="0"/>
          <a:effectRef idx="0"/>
          <a:fontRef idx="minor"/>
        </p:style>
      </p:sp>
      <p:sp>
        <p:nvSpPr>
          <p:cNvPr id="151" name="CustomShape 9"/>
          <p:cNvSpPr/>
          <p:nvPr/>
        </p:nvSpPr>
        <p:spPr>
          <a:xfrm>
            <a:off x="762120" y="4615560"/>
            <a:ext cx="1588320" cy="749880"/>
          </a:xfrm>
          <a:prstGeom prst="rect">
            <a:avLst/>
          </a:prstGeom>
          <a:solidFill>
            <a:srgbClr val="ffffff"/>
          </a:solidFill>
          <a:ln w="25560">
            <a:solidFill>
              <a:srgbClr val="9c3510"/>
            </a:solidFill>
            <a:round/>
          </a:ln>
        </p:spPr>
        <p:style>
          <a:lnRef idx="0"/>
          <a:fillRef idx="0"/>
          <a:effectRef idx="0"/>
          <a:fontRef idx="minor"/>
        </p:style>
      </p:sp>
      <p:sp>
        <p:nvSpPr>
          <p:cNvPr id="152" name="CustomShape 10"/>
          <p:cNvSpPr/>
          <p:nvPr/>
        </p:nvSpPr>
        <p:spPr>
          <a:xfrm>
            <a:off x="806760" y="4649400"/>
            <a:ext cx="1479240" cy="576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d34817"/>
                </a:solidFill>
                <a:latin typeface="Times New Roman"/>
                <a:ea typeface="굴림"/>
              </a:rPr>
              <a:t>MPU 6050 Module</a:t>
            </a:r>
            <a:endParaRPr b="0" lang="en-IN" sz="1600" spc="-1" strike="noStrike">
              <a:latin typeface="Arial"/>
            </a:endParaRPr>
          </a:p>
        </p:txBody>
      </p:sp>
      <p:sp>
        <p:nvSpPr>
          <p:cNvPr id="153" name="CustomShape 11"/>
          <p:cNvSpPr/>
          <p:nvPr/>
        </p:nvSpPr>
        <p:spPr>
          <a:xfrm>
            <a:off x="5977440" y="2494080"/>
            <a:ext cx="1969200" cy="333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d34817"/>
                </a:solidFill>
                <a:latin typeface="Times New Roman"/>
                <a:ea typeface="굴림"/>
              </a:rPr>
              <a:t>LCD Panel 16 X 2</a:t>
            </a:r>
            <a:endParaRPr b="0" lang="en-IN" sz="1600" spc="-1" strike="noStrike">
              <a:latin typeface="Arial"/>
            </a:endParaRPr>
          </a:p>
        </p:txBody>
      </p:sp>
      <p:sp>
        <p:nvSpPr>
          <p:cNvPr id="154" name="CustomShape 12"/>
          <p:cNvSpPr/>
          <p:nvPr/>
        </p:nvSpPr>
        <p:spPr>
          <a:xfrm>
            <a:off x="828720" y="2428920"/>
            <a:ext cx="1479240" cy="333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d34817"/>
                </a:solidFill>
                <a:latin typeface="Times New Roman"/>
                <a:ea typeface="굴림"/>
              </a:rPr>
              <a:t>Flex Sensor</a:t>
            </a:r>
            <a:endParaRPr b="0" lang="en-IN" sz="1600" spc="-1" strike="noStrike">
              <a:latin typeface="Arial"/>
            </a:endParaRPr>
          </a:p>
        </p:txBody>
      </p:sp>
      <p:sp>
        <p:nvSpPr>
          <p:cNvPr id="155" name="CustomShape 13"/>
          <p:cNvSpPr/>
          <p:nvPr/>
        </p:nvSpPr>
        <p:spPr>
          <a:xfrm rot="16200000">
            <a:off x="1404000" y="2221560"/>
            <a:ext cx="281880" cy="1501200"/>
          </a:xfrm>
          <a:prstGeom prst="rect">
            <a:avLst/>
          </a:prstGeom>
          <a:solidFill>
            <a:srgbClr val="ffffff"/>
          </a:solidFill>
          <a:ln w="25560">
            <a:solidFill>
              <a:srgbClr val="9c3510"/>
            </a:solidFill>
            <a:round/>
          </a:ln>
        </p:spPr>
        <p:style>
          <a:lnRef idx="0"/>
          <a:fillRef idx="0"/>
          <a:effectRef idx="0"/>
          <a:fontRef idx="minor"/>
        </p:style>
      </p:sp>
      <p:sp>
        <p:nvSpPr>
          <p:cNvPr id="156" name="CustomShape 14"/>
          <p:cNvSpPr/>
          <p:nvPr/>
        </p:nvSpPr>
        <p:spPr>
          <a:xfrm rot="16200000">
            <a:off x="1404000" y="2591640"/>
            <a:ext cx="281880" cy="1501200"/>
          </a:xfrm>
          <a:prstGeom prst="rect">
            <a:avLst/>
          </a:prstGeom>
          <a:solidFill>
            <a:srgbClr val="ffffff"/>
          </a:solidFill>
          <a:ln w="25560">
            <a:solidFill>
              <a:srgbClr val="9c3510"/>
            </a:solidFill>
            <a:round/>
          </a:ln>
        </p:spPr>
        <p:style>
          <a:lnRef idx="0"/>
          <a:fillRef idx="0"/>
          <a:effectRef idx="0"/>
          <a:fontRef idx="minor"/>
        </p:style>
      </p:sp>
      <p:sp>
        <p:nvSpPr>
          <p:cNvPr id="157" name="CustomShape 15"/>
          <p:cNvSpPr/>
          <p:nvPr/>
        </p:nvSpPr>
        <p:spPr>
          <a:xfrm rot="16200000">
            <a:off x="1404000" y="3005280"/>
            <a:ext cx="281880" cy="1501200"/>
          </a:xfrm>
          <a:prstGeom prst="rect">
            <a:avLst/>
          </a:prstGeom>
          <a:solidFill>
            <a:srgbClr val="ffffff"/>
          </a:solidFill>
          <a:ln w="25560">
            <a:solidFill>
              <a:srgbClr val="9c3510"/>
            </a:solidFill>
            <a:round/>
          </a:ln>
        </p:spPr>
        <p:style>
          <a:lnRef idx="0"/>
          <a:fillRef idx="0"/>
          <a:effectRef idx="0"/>
          <a:fontRef idx="minor"/>
        </p:style>
      </p:sp>
      <p:sp>
        <p:nvSpPr>
          <p:cNvPr id="158" name="CustomShape 16"/>
          <p:cNvSpPr/>
          <p:nvPr/>
        </p:nvSpPr>
        <p:spPr>
          <a:xfrm rot="16200000">
            <a:off x="1415160" y="3353760"/>
            <a:ext cx="281880" cy="1501200"/>
          </a:xfrm>
          <a:prstGeom prst="rect">
            <a:avLst/>
          </a:prstGeom>
          <a:solidFill>
            <a:srgbClr val="ffffff"/>
          </a:solidFill>
          <a:ln w="25560">
            <a:solidFill>
              <a:srgbClr val="9c3510"/>
            </a:solidFill>
            <a:round/>
          </a:ln>
        </p:spPr>
        <p:style>
          <a:lnRef idx="0"/>
          <a:fillRef idx="0"/>
          <a:effectRef idx="0"/>
          <a:fontRef idx="minor"/>
        </p:style>
      </p:sp>
      <p:sp>
        <p:nvSpPr>
          <p:cNvPr id="159" name="CustomShape 17"/>
          <p:cNvSpPr/>
          <p:nvPr/>
        </p:nvSpPr>
        <p:spPr>
          <a:xfrm>
            <a:off x="828720" y="2831760"/>
            <a:ext cx="1479240" cy="333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d34817"/>
                </a:solidFill>
                <a:latin typeface="Times New Roman"/>
                <a:ea typeface="굴림"/>
              </a:rPr>
              <a:t>Flex Sensor</a:t>
            </a:r>
            <a:endParaRPr b="0" lang="en-IN" sz="1600" spc="-1" strike="noStrike">
              <a:latin typeface="Arial"/>
            </a:endParaRPr>
          </a:p>
        </p:txBody>
      </p:sp>
      <p:sp>
        <p:nvSpPr>
          <p:cNvPr id="160" name="CustomShape 18"/>
          <p:cNvSpPr/>
          <p:nvPr/>
        </p:nvSpPr>
        <p:spPr>
          <a:xfrm>
            <a:off x="872280" y="3169080"/>
            <a:ext cx="1479240" cy="333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d34817"/>
                </a:solidFill>
                <a:latin typeface="Times New Roman"/>
                <a:ea typeface="굴림"/>
              </a:rPr>
              <a:t>Flex Sensor</a:t>
            </a:r>
            <a:endParaRPr b="0" lang="en-IN" sz="1600" spc="-1" strike="noStrike">
              <a:latin typeface="Arial"/>
            </a:endParaRPr>
          </a:p>
        </p:txBody>
      </p:sp>
      <p:sp>
        <p:nvSpPr>
          <p:cNvPr id="161" name="CustomShape 19"/>
          <p:cNvSpPr/>
          <p:nvPr/>
        </p:nvSpPr>
        <p:spPr>
          <a:xfrm>
            <a:off x="915840" y="3549960"/>
            <a:ext cx="1479240" cy="333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d34817"/>
                </a:solidFill>
                <a:latin typeface="Times New Roman"/>
                <a:ea typeface="굴림"/>
              </a:rPr>
              <a:t>Flex Sensor</a:t>
            </a:r>
            <a:endParaRPr b="0" lang="en-IN" sz="1600" spc="-1" strike="noStrike">
              <a:latin typeface="Arial"/>
            </a:endParaRPr>
          </a:p>
        </p:txBody>
      </p:sp>
      <p:sp>
        <p:nvSpPr>
          <p:cNvPr id="162" name="CustomShape 20"/>
          <p:cNvSpPr/>
          <p:nvPr/>
        </p:nvSpPr>
        <p:spPr>
          <a:xfrm>
            <a:off x="872280" y="3963600"/>
            <a:ext cx="1479240" cy="333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d34817"/>
                </a:solidFill>
                <a:latin typeface="Times New Roman"/>
                <a:ea typeface="굴림"/>
              </a:rPr>
              <a:t>Flex Sensor</a:t>
            </a:r>
            <a:endParaRPr b="0" lang="en-IN" sz="1600" spc="-1" strike="noStrike">
              <a:latin typeface="Arial"/>
            </a:endParaRPr>
          </a:p>
        </p:txBody>
      </p:sp>
      <p:sp>
        <p:nvSpPr>
          <p:cNvPr id="163" name="CustomShape 21"/>
          <p:cNvSpPr/>
          <p:nvPr/>
        </p:nvSpPr>
        <p:spPr>
          <a:xfrm>
            <a:off x="3222000" y="3058920"/>
            <a:ext cx="477720" cy="360"/>
          </a:xfrm>
          <a:custGeom>
            <a:avLst/>
            <a:gdLst/>
            <a:ahLst/>
            <a:rect l="l" t="t" r="r" b="b"/>
            <a:pathLst>
              <a:path w="21600" h="21600">
                <a:moveTo>
                  <a:pt x="0" y="0"/>
                </a:moveTo>
                <a:lnTo>
                  <a:pt x="21600" y="21600"/>
                </a:lnTo>
              </a:path>
            </a:pathLst>
          </a:custGeom>
          <a:noFill/>
          <a:ln w="9360">
            <a:solidFill>
              <a:srgbClr val="d34411"/>
            </a:solidFill>
            <a:round/>
            <a:tailEnd len="med" type="triangle" w="med"/>
          </a:ln>
        </p:spPr>
        <p:style>
          <a:lnRef idx="0"/>
          <a:fillRef idx="0"/>
          <a:effectRef idx="0"/>
          <a:fontRef idx="minor"/>
        </p:style>
      </p:sp>
      <p:sp>
        <p:nvSpPr>
          <p:cNvPr id="164" name="CustomShape 22"/>
          <p:cNvSpPr/>
          <p:nvPr/>
        </p:nvSpPr>
        <p:spPr>
          <a:xfrm>
            <a:off x="3222000" y="3287520"/>
            <a:ext cx="477720" cy="360"/>
          </a:xfrm>
          <a:custGeom>
            <a:avLst/>
            <a:gdLst/>
            <a:ahLst/>
            <a:rect l="l" t="t" r="r" b="b"/>
            <a:pathLst>
              <a:path w="21600" h="21600">
                <a:moveTo>
                  <a:pt x="0" y="0"/>
                </a:moveTo>
                <a:lnTo>
                  <a:pt x="21600" y="21600"/>
                </a:lnTo>
              </a:path>
            </a:pathLst>
          </a:custGeom>
          <a:noFill/>
          <a:ln w="9360">
            <a:solidFill>
              <a:srgbClr val="d34411"/>
            </a:solidFill>
            <a:round/>
            <a:tailEnd len="med" type="triangle" w="med"/>
          </a:ln>
        </p:spPr>
        <p:style>
          <a:lnRef idx="0"/>
          <a:fillRef idx="0"/>
          <a:effectRef idx="0"/>
          <a:fontRef idx="minor"/>
        </p:style>
      </p:sp>
      <p:sp>
        <p:nvSpPr>
          <p:cNvPr id="165" name="CustomShape 23"/>
          <p:cNvSpPr/>
          <p:nvPr/>
        </p:nvSpPr>
        <p:spPr>
          <a:xfrm>
            <a:off x="3222000" y="3537720"/>
            <a:ext cx="477720" cy="360"/>
          </a:xfrm>
          <a:custGeom>
            <a:avLst/>
            <a:gdLst/>
            <a:ahLst/>
            <a:rect l="l" t="t" r="r" b="b"/>
            <a:pathLst>
              <a:path w="21600" h="21600">
                <a:moveTo>
                  <a:pt x="0" y="0"/>
                </a:moveTo>
                <a:lnTo>
                  <a:pt x="21600" y="21600"/>
                </a:lnTo>
              </a:path>
            </a:pathLst>
          </a:custGeom>
          <a:noFill/>
          <a:ln w="9360">
            <a:solidFill>
              <a:srgbClr val="d34411"/>
            </a:solidFill>
            <a:round/>
            <a:tailEnd len="med" type="triangle" w="med"/>
          </a:ln>
        </p:spPr>
        <p:style>
          <a:lnRef idx="0"/>
          <a:fillRef idx="0"/>
          <a:effectRef idx="0"/>
          <a:fontRef idx="minor"/>
        </p:style>
      </p:sp>
      <p:sp>
        <p:nvSpPr>
          <p:cNvPr id="166" name="CustomShape 24"/>
          <p:cNvSpPr/>
          <p:nvPr/>
        </p:nvSpPr>
        <p:spPr>
          <a:xfrm>
            <a:off x="3222000" y="3777480"/>
            <a:ext cx="477720" cy="360"/>
          </a:xfrm>
          <a:custGeom>
            <a:avLst/>
            <a:gdLst/>
            <a:ahLst/>
            <a:rect l="l" t="t" r="r" b="b"/>
            <a:pathLst>
              <a:path w="21600" h="21600">
                <a:moveTo>
                  <a:pt x="0" y="0"/>
                </a:moveTo>
                <a:lnTo>
                  <a:pt x="21600" y="21600"/>
                </a:lnTo>
              </a:path>
            </a:pathLst>
          </a:custGeom>
          <a:noFill/>
          <a:ln w="9360">
            <a:solidFill>
              <a:srgbClr val="d34411"/>
            </a:solidFill>
            <a:round/>
            <a:tailEnd len="med" type="triangle" w="med"/>
          </a:ln>
        </p:spPr>
        <p:style>
          <a:lnRef idx="0"/>
          <a:fillRef idx="0"/>
          <a:effectRef idx="0"/>
          <a:fontRef idx="minor"/>
        </p:style>
      </p:sp>
      <p:sp>
        <p:nvSpPr>
          <p:cNvPr id="167" name="CustomShape 25"/>
          <p:cNvSpPr/>
          <p:nvPr/>
        </p:nvSpPr>
        <p:spPr>
          <a:xfrm>
            <a:off x="3222000" y="4016880"/>
            <a:ext cx="477720" cy="360"/>
          </a:xfrm>
          <a:custGeom>
            <a:avLst/>
            <a:gdLst/>
            <a:ahLst/>
            <a:rect l="l" t="t" r="r" b="b"/>
            <a:pathLst>
              <a:path w="21600" h="21600">
                <a:moveTo>
                  <a:pt x="0" y="0"/>
                </a:moveTo>
                <a:lnTo>
                  <a:pt x="21600" y="21600"/>
                </a:lnTo>
              </a:path>
            </a:pathLst>
          </a:custGeom>
          <a:noFill/>
          <a:ln w="9360">
            <a:solidFill>
              <a:srgbClr val="d34411"/>
            </a:solidFill>
            <a:round/>
            <a:tailEnd len="med" type="triangle" w="med"/>
          </a:ln>
        </p:spPr>
        <p:style>
          <a:lnRef idx="0"/>
          <a:fillRef idx="0"/>
          <a:effectRef idx="0"/>
          <a:fontRef idx="minor"/>
        </p:style>
      </p:sp>
      <p:sp>
        <p:nvSpPr>
          <p:cNvPr id="168" name="CustomShape 26"/>
          <p:cNvSpPr/>
          <p:nvPr/>
        </p:nvSpPr>
        <p:spPr>
          <a:xfrm flipH="1" flipV="1">
            <a:off x="4493520" y="4647600"/>
            <a:ext cx="9720" cy="488880"/>
          </a:xfrm>
          <a:custGeom>
            <a:avLst/>
            <a:gdLst/>
            <a:ahLst/>
            <a:rect l="l" t="t" r="r" b="b"/>
            <a:pathLst>
              <a:path w="21600" h="21600">
                <a:moveTo>
                  <a:pt x="0" y="0"/>
                </a:moveTo>
                <a:lnTo>
                  <a:pt x="21600" y="21600"/>
                </a:lnTo>
              </a:path>
            </a:pathLst>
          </a:custGeom>
          <a:noFill/>
          <a:ln w="9360">
            <a:solidFill>
              <a:srgbClr val="d34411"/>
            </a:solidFill>
            <a:round/>
            <a:tailEnd len="med" type="triangle" w="med"/>
          </a:ln>
        </p:spPr>
        <p:style>
          <a:lnRef idx="0"/>
          <a:fillRef idx="0"/>
          <a:effectRef idx="0"/>
          <a:fontRef idx="minor"/>
        </p:style>
      </p:sp>
      <p:sp>
        <p:nvSpPr>
          <p:cNvPr id="169" name="CustomShape 27"/>
          <p:cNvSpPr/>
          <p:nvPr/>
        </p:nvSpPr>
        <p:spPr>
          <a:xfrm flipH="1" flipV="1">
            <a:off x="7062840" y="3166920"/>
            <a:ext cx="9720" cy="684720"/>
          </a:xfrm>
          <a:custGeom>
            <a:avLst/>
            <a:gdLst/>
            <a:ahLst/>
            <a:rect l="l" t="t" r="r" b="b"/>
            <a:pathLst>
              <a:path w="21600" h="21600">
                <a:moveTo>
                  <a:pt x="0" y="0"/>
                </a:moveTo>
                <a:lnTo>
                  <a:pt x="21600" y="21600"/>
                </a:lnTo>
              </a:path>
            </a:pathLst>
          </a:custGeom>
          <a:noFill/>
          <a:ln w="9360">
            <a:solidFill>
              <a:srgbClr val="d34411"/>
            </a:solidFill>
            <a:round/>
            <a:tailEnd len="med" type="triangle" w="med"/>
          </a:ln>
        </p:spPr>
        <p:style>
          <a:lnRef idx="0"/>
          <a:fillRef idx="0"/>
          <a:effectRef idx="0"/>
          <a:fontRef idx="minor"/>
        </p:style>
      </p:sp>
      <p:sp>
        <p:nvSpPr>
          <p:cNvPr id="170" name="CustomShape 28"/>
          <p:cNvSpPr/>
          <p:nvPr/>
        </p:nvSpPr>
        <p:spPr>
          <a:xfrm flipV="1">
            <a:off x="2352600" y="2544480"/>
            <a:ext cx="673920" cy="360"/>
          </a:xfrm>
          <a:custGeom>
            <a:avLst/>
            <a:gdLst/>
            <a:ahLst/>
            <a:rect l="l" t="t" r="r" b="b"/>
            <a:pathLst>
              <a:path w="21600" h="21600">
                <a:moveTo>
                  <a:pt x="0" y="0"/>
                </a:moveTo>
                <a:lnTo>
                  <a:pt x="21600" y="21600"/>
                </a:lnTo>
              </a:path>
            </a:pathLst>
          </a:custGeom>
          <a:noFill/>
          <a:ln w="9360">
            <a:solidFill>
              <a:srgbClr val="d34411"/>
            </a:solidFill>
            <a:round/>
          </a:ln>
        </p:spPr>
        <p:style>
          <a:lnRef idx="0"/>
          <a:fillRef idx="0"/>
          <a:effectRef idx="0"/>
          <a:fontRef idx="minor"/>
        </p:style>
      </p:sp>
      <p:sp>
        <p:nvSpPr>
          <p:cNvPr id="171" name="CustomShape 29"/>
          <p:cNvSpPr/>
          <p:nvPr/>
        </p:nvSpPr>
        <p:spPr>
          <a:xfrm flipV="1">
            <a:off x="2352600" y="2948040"/>
            <a:ext cx="673920" cy="360"/>
          </a:xfrm>
          <a:custGeom>
            <a:avLst/>
            <a:gdLst/>
            <a:ahLst/>
            <a:rect l="l" t="t" r="r" b="b"/>
            <a:pathLst>
              <a:path w="21600" h="21600">
                <a:moveTo>
                  <a:pt x="0" y="0"/>
                </a:moveTo>
                <a:lnTo>
                  <a:pt x="21600" y="21600"/>
                </a:lnTo>
              </a:path>
            </a:pathLst>
          </a:custGeom>
          <a:noFill/>
          <a:ln w="9360">
            <a:solidFill>
              <a:srgbClr val="d34411"/>
            </a:solidFill>
            <a:round/>
          </a:ln>
        </p:spPr>
        <p:style>
          <a:lnRef idx="0"/>
          <a:fillRef idx="0"/>
          <a:effectRef idx="0"/>
          <a:fontRef idx="minor"/>
        </p:style>
      </p:sp>
      <p:sp>
        <p:nvSpPr>
          <p:cNvPr id="172" name="CustomShape 30"/>
          <p:cNvSpPr/>
          <p:nvPr/>
        </p:nvSpPr>
        <p:spPr>
          <a:xfrm flipV="1">
            <a:off x="2352600" y="3373200"/>
            <a:ext cx="673920" cy="360"/>
          </a:xfrm>
          <a:custGeom>
            <a:avLst/>
            <a:gdLst/>
            <a:ahLst/>
            <a:rect l="l" t="t" r="r" b="b"/>
            <a:pathLst>
              <a:path w="21600" h="21600">
                <a:moveTo>
                  <a:pt x="0" y="0"/>
                </a:moveTo>
                <a:lnTo>
                  <a:pt x="21600" y="21600"/>
                </a:lnTo>
              </a:path>
            </a:pathLst>
          </a:custGeom>
          <a:noFill/>
          <a:ln w="9360">
            <a:solidFill>
              <a:srgbClr val="d34411"/>
            </a:solidFill>
            <a:round/>
          </a:ln>
        </p:spPr>
        <p:style>
          <a:lnRef idx="0"/>
          <a:fillRef idx="0"/>
          <a:effectRef idx="0"/>
          <a:fontRef idx="minor"/>
        </p:style>
      </p:sp>
      <p:sp>
        <p:nvSpPr>
          <p:cNvPr id="173" name="CustomShape 31"/>
          <p:cNvSpPr/>
          <p:nvPr/>
        </p:nvSpPr>
        <p:spPr>
          <a:xfrm>
            <a:off x="2352600" y="3767760"/>
            <a:ext cx="989640" cy="9720"/>
          </a:xfrm>
          <a:custGeom>
            <a:avLst/>
            <a:gdLst/>
            <a:ahLst/>
            <a:rect l="l" t="t" r="r" b="b"/>
            <a:pathLst>
              <a:path w="21600" h="21600">
                <a:moveTo>
                  <a:pt x="0" y="0"/>
                </a:moveTo>
                <a:lnTo>
                  <a:pt x="21600" y="21600"/>
                </a:lnTo>
              </a:path>
            </a:pathLst>
          </a:custGeom>
          <a:noFill/>
          <a:ln w="9360">
            <a:solidFill>
              <a:srgbClr val="d34411"/>
            </a:solidFill>
            <a:round/>
          </a:ln>
        </p:spPr>
        <p:style>
          <a:lnRef idx="0"/>
          <a:fillRef idx="0"/>
          <a:effectRef idx="0"/>
          <a:fontRef idx="minor"/>
        </p:style>
      </p:sp>
      <p:sp>
        <p:nvSpPr>
          <p:cNvPr id="174" name="CustomShape 32"/>
          <p:cNvSpPr/>
          <p:nvPr/>
        </p:nvSpPr>
        <p:spPr>
          <a:xfrm flipV="1">
            <a:off x="2352600" y="4015440"/>
            <a:ext cx="902520" cy="360"/>
          </a:xfrm>
          <a:custGeom>
            <a:avLst/>
            <a:gdLst/>
            <a:ahLst/>
            <a:rect l="l" t="t" r="r" b="b"/>
            <a:pathLst>
              <a:path w="21600" h="21600">
                <a:moveTo>
                  <a:pt x="0" y="0"/>
                </a:moveTo>
                <a:lnTo>
                  <a:pt x="21600" y="21600"/>
                </a:lnTo>
              </a:path>
            </a:pathLst>
          </a:custGeom>
          <a:noFill/>
          <a:ln w="9360">
            <a:solidFill>
              <a:srgbClr val="d34411"/>
            </a:solidFill>
            <a:round/>
          </a:ln>
        </p:spPr>
        <p:style>
          <a:lnRef idx="0"/>
          <a:fillRef idx="0"/>
          <a:effectRef idx="0"/>
          <a:fontRef idx="minor"/>
        </p:style>
      </p:sp>
      <p:sp>
        <p:nvSpPr>
          <p:cNvPr id="175" name="CustomShape 33"/>
          <p:cNvSpPr/>
          <p:nvPr/>
        </p:nvSpPr>
        <p:spPr>
          <a:xfrm flipV="1">
            <a:off x="2450520" y="5135400"/>
            <a:ext cx="2045520" cy="360"/>
          </a:xfrm>
          <a:custGeom>
            <a:avLst/>
            <a:gdLst/>
            <a:ahLst/>
            <a:rect l="l" t="t" r="r" b="b"/>
            <a:pathLst>
              <a:path w="21600" h="21600">
                <a:moveTo>
                  <a:pt x="0" y="0"/>
                </a:moveTo>
                <a:lnTo>
                  <a:pt x="21600" y="21600"/>
                </a:lnTo>
              </a:path>
            </a:pathLst>
          </a:custGeom>
          <a:noFill/>
          <a:ln w="9360">
            <a:solidFill>
              <a:srgbClr val="d34411"/>
            </a:solidFill>
            <a:round/>
          </a:ln>
        </p:spPr>
        <p:style>
          <a:lnRef idx="0"/>
          <a:fillRef idx="0"/>
          <a:effectRef idx="0"/>
          <a:fontRef idx="minor"/>
        </p:style>
      </p:sp>
      <p:sp>
        <p:nvSpPr>
          <p:cNvPr id="176" name="CustomShape 34"/>
          <p:cNvSpPr/>
          <p:nvPr/>
        </p:nvSpPr>
        <p:spPr>
          <a:xfrm flipV="1">
            <a:off x="5346360" y="3829320"/>
            <a:ext cx="1719000" cy="360"/>
          </a:xfrm>
          <a:custGeom>
            <a:avLst/>
            <a:gdLst/>
            <a:ahLst/>
            <a:rect l="l" t="t" r="r" b="b"/>
            <a:pathLst>
              <a:path w="21600" h="21600">
                <a:moveTo>
                  <a:pt x="0" y="0"/>
                </a:moveTo>
                <a:lnTo>
                  <a:pt x="21600" y="21600"/>
                </a:lnTo>
              </a:path>
            </a:pathLst>
          </a:custGeom>
          <a:noFill/>
          <a:ln w="9360">
            <a:solidFill>
              <a:srgbClr val="d34411"/>
            </a:solidFill>
            <a:round/>
          </a:ln>
        </p:spPr>
        <p:style>
          <a:lnRef idx="0"/>
          <a:fillRef idx="0"/>
          <a:effectRef idx="0"/>
          <a:fontRef idx="minor"/>
        </p:style>
      </p:sp>
      <p:sp>
        <p:nvSpPr>
          <p:cNvPr id="177" name="CustomShape 35"/>
          <p:cNvSpPr/>
          <p:nvPr/>
        </p:nvSpPr>
        <p:spPr>
          <a:xfrm>
            <a:off x="3018960" y="2539080"/>
            <a:ext cx="218160" cy="527760"/>
          </a:xfrm>
          <a:custGeom>
            <a:avLst/>
            <a:gdLst/>
            <a:ahLst/>
            <a:rect l="l" t="t" r="r" b="b"/>
            <a:pathLst>
              <a:path w="21600" h="21600">
                <a:moveTo>
                  <a:pt x="0" y="0"/>
                </a:moveTo>
                <a:lnTo>
                  <a:pt x="21600" y="21600"/>
                </a:lnTo>
              </a:path>
            </a:pathLst>
          </a:custGeom>
          <a:noFill/>
          <a:ln w="9360">
            <a:solidFill>
              <a:srgbClr val="d34411"/>
            </a:solidFill>
            <a:round/>
          </a:ln>
        </p:spPr>
        <p:style>
          <a:lnRef idx="0"/>
          <a:fillRef idx="0"/>
          <a:effectRef idx="0"/>
          <a:fontRef idx="minor"/>
        </p:style>
      </p:sp>
      <p:sp>
        <p:nvSpPr>
          <p:cNvPr id="178" name="CustomShape 36"/>
          <p:cNvSpPr/>
          <p:nvPr/>
        </p:nvSpPr>
        <p:spPr>
          <a:xfrm>
            <a:off x="3018960" y="2941560"/>
            <a:ext cx="221760" cy="351720"/>
          </a:xfrm>
          <a:custGeom>
            <a:avLst/>
            <a:gdLst/>
            <a:ahLst/>
            <a:rect l="l" t="t" r="r" b="b"/>
            <a:pathLst>
              <a:path w="21600" h="21600">
                <a:moveTo>
                  <a:pt x="0" y="0"/>
                </a:moveTo>
                <a:lnTo>
                  <a:pt x="21600" y="21600"/>
                </a:lnTo>
              </a:path>
            </a:pathLst>
          </a:custGeom>
          <a:noFill/>
          <a:ln w="9360">
            <a:solidFill>
              <a:srgbClr val="d34411"/>
            </a:solidFill>
            <a:round/>
          </a:ln>
        </p:spPr>
        <p:style>
          <a:lnRef idx="0"/>
          <a:fillRef idx="0"/>
          <a:effectRef idx="0"/>
          <a:fontRef idx="minor"/>
        </p:style>
      </p:sp>
      <p:sp>
        <p:nvSpPr>
          <p:cNvPr id="179" name="CustomShape 37"/>
          <p:cNvSpPr/>
          <p:nvPr/>
        </p:nvSpPr>
        <p:spPr>
          <a:xfrm>
            <a:off x="3015360" y="3372840"/>
            <a:ext cx="207360" cy="164880"/>
          </a:xfrm>
          <a:custGeom>
            <a:avLst/>
            <a:gdLst/>
            <a:ahLst/>
            <a:rect l="l" t="t" r="r" b="b"/>
            <a:pathLst>
              <a:path w="21600" h="21600">
                <a:moveTo>
                  <a:pt x="0" y="0"/>
                </a:moveTo>
                <a:lnTo>
                  <a:pt x="21600" y="21600"/>
                </a:lnTo>
              </a:path>
            </a:pathLst>
          </a:custGeom>
          <a:noFill/>
          <a:ln w="9360">
            <a:solidFill>
              <a:srgbClr val="d34411"/>
            </a:solidFill>
            <a:round/>
          </a:ln>
        </p:spPr>
        <p:style>
          <a:lnRef idx="0"/>
          <a:fillRef idx="0"/>
          <a:effectRef idx="0"/>
          <a:fontRef idx="minor"/>
        </p:style>
      </p:sp>
      <p:sp>
        <p:nvSpPr>
          <p:cNvPr id="180" name="CustomShape 38"/>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7F1740D5-FB35-4676-9C81-DF39160696A0}" type="datetime1">
              <a:rPr b="0" lang="en-IN" sz="900" spc="-1" strike="noStrike">
                <a:solidFill>
                  <a:srgbClr val="ffffff"/>
                </a:solidFill>
                <a:latin typeface="Futura LT Book"/>
                <a:ea typeface="굴림"/>
              </a:rPr>
              <a:t>20/05/2022</a:t>
            </a:fld>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845640" y="1118160"/>
            <a:ext cx="7446240" cy="606240"/>
          </a:xfrm>
          <a:prstGeom prst="rect">
            <a:avLst/>
          </a:prstGeom>
          <a:noFill/>
          <a:ln>
            <a:noFill/>
          </a:ln>
        </p:spPr>
        <p:style>
          <a:lnRef idx="0"/>
          <a:fillRef idx="0"/>
          <a:effectRef idx="0"/>
          <a:fontRef idx="minor"/>
        </p:style>
        <p:txBody>
          <a:bodyPr lIns="51480" rIns="51480" tIns="25560" bIns="25560" anchor="b">
            <a:noAutofit/>
          </a:bodyPr>
          <a:p>
            <a:pPr>
              <a:lnSpc>
                <a:spcPct val="85000"/>
              </a:lnSpc>
            </a:pPr>
            <a:r>
              <a:rPr b="1" lang="en-US" sz="3000" spc="-52" strike="noStrike">
                <a:solidFill>
                  <a:srgbClr val="800808"/>
                </a:solidFill>
                <a:latin typeface="Times New Roman"/>
                <a:ea typeface="굴림"/>
              </a:rPr>
              <a:t>P</a:t>
            </a:r>
            <a:r>
              <a:rPr b="1" lang="en-IN" sz="3000" spc="-52" strike="noStrike">
                <a:solidFill>
                  <a:srgbClr val="800808"/>
                </a:solidFill>
                <a:latin typeface="Times New Roman"/>
                <a:ea typeface="굴림"/>
              </a:rPr>
              <a:t>ROPOSED METHODOLOGY</a:t>
            </a:r>
            <a:endParaRPr b="0" lang="en-IN" sz="3000" spc="-1" strike="noStrike">
              <a:latin typeface="Arial"/>
            </a:endParaRPr>
          </a:p>
        </p:txBody>
      </p:sp>
      <p:sp>
        <p:nvSpPr>
          <p:cNvPr id="182" name="CustomShape 2"/>
          <p:cNvSpPr/>
          <p:nvPr/>
        </p:nvSpPr>
        <p:spPr>
          <a:xfrm>
            <a:off x="1143000" y="5103360"/>
            <a:ext cx="1389600" cy="204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3D4059E6-7210-413D-ABB1-BB0170C9BBFA}" type="datetime1">
              <a:rPr b="0" lang="en-IN" sz="1130" spc="-1" strike="noStrike">
                <a:solidFill>
                  <a:srgbClr val="ffffff"/>
                </a:solidFill>
                <a:latin typeface="Times New Roman"/>
                <a:ea typeface="굴림"/>
              </a:rPr>
              <a:t>20/05/2022</a:t>
            </a:fld>
            <a:endParaRPr b="0" lang="en-IN" sz="1130" spc="-1" strike="noStrike">
              <a:latin typeface="Arial"/>
            </a:endParaRPr>
          </a:p>
        </p:txBody>
      </p:sp>
      <p:sp>
        <p:nvSpPr>
          <p:cNvPr id="183" name="CustomShape 3"/>
          <p:cNvSpPr/>
          <p:nvPr/>
        </p:nvSpPr>
        <p:spPr>
          <a:xfrm>
            <a:off x="8383680" y="6386400"/>
            <a:ext cx="759240" cy="4730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fld id="{F2CDBED5-D70B-4B45-ACE2-21808BD4501E}" type="slidenum">
              <a:rPr b="0" lang="en-US" sz="1130" spc="-1" strike="noStrike">
                <a:solidFill>
                  <a:srgbClr val="4d160f"/>
                </a:solidFill>
                <a:latin typeface="Calibri"/>
                <a:ea typeface="DejaVu Sans"/>
              </a:rPr>
              <a:t>&lt;number&gt;</a:t>
            </a:fld>
            <a:endParaRPr b="0" lang="en-IN" sz="1130" spc="-1" strike="noStrike">
              <a:latin typeface="Arial"/>
            </a:endParaRPr>
          </a:p>
        </p:txBody>
      </p:sp>
      <p:sp>
        <p:nvSpPr>
          <p:cNvPr id="184" name="CustomShape 4"/>
          <p:cNvSpPr/>
          <p:nvPr/>
        </p:nvSpPr>
        <p:spPr>
          <a:xfrm>
            <a:off x="844560" y="1874520"/>
            <a:ext cx="3236400" cy="537480"/>
          </a:xfrm>
          <a:prstGeom prst="rect">
            <a:avLst/>
          </a:prstGeom>
          <a:noFill/>
          <a:ln>
            <a:noFill/>
          </a:ln>
        </p:spPr>
        <p:style>
          <a:lnRef idx="0"/>
          <a:fillRef idx="0"/>
          <a:effectRef idx="0"/>
          <a:fontRef idx="minor"/>
        </p:style>
        <p:txBody>
          <a:bodyPr lIns="51480" rIns="51480" tIns="25560" bIns="25560">
            <a:spAutoFit/>
          </a:bodyPr>
          <a:p>
            <a:pPr algn="just">
              <a:lnSpc>
                <a:spcPct val="100000"/>
              </a:lnSpc>
            </a:pPr>
            <a:r>
              <a:rPr b="1" lang="en-US" sz="1600" spc="-1" strike="noStrike" u="sng">
                <a:solidFill>
                  <a:srgbClr val="800808"/>
                </a:solidFill>
                <a:uFillTx/>
                <a:latin typeface="Times New Roman"/>
                <a:ea typeface="굴림"/>
              </a:rPr>
              <a:t>IMPLEMENTING CIRCUIT</a:t>
            </a:r>
            <a:endParaRPr b="0" lang="en-IN" sz="1600" spc="-1" strike="noStrike">
              <a:latin typeface="Arial"/>
            </a:endParaRPr>
          </a:p>
          <a:p>
            <a:pPr algn="just">
              <a:lnSpc>
                <a:spcPct val="100000"/>
              </a:lnSpc>
            </a:pPr>
            <a:endParaRPr b="0" lang="en-IN" sz="1600" spc="-1" strike="noStrike">
              <a:latin typeface="Arial"/>
            </a:endParaRPr>
          </a:p>
        </p:txBody>
      </p:sp>
      <p:sp>
        <p:nvSpPr>
          <p:cNvPr id="185" name="CustomShape 5"/>
          <p:cNvSpPr/>
          <p:nvPr/>
        </p:nvSpPr>
        <p:spPr>
          <a:xfrm>
            <a:off x="1739880" y="6024600"/>
            <a:ext cx="2773800" cy="165240"/>
          </a:xfrm>
          <a:prstGeom prst="rect">
            <a:avLst/>
          </a:prstGeom>
          <a:noFill/>
          <a:ln>
            <a:noFill/>
          </a:ln>
        </p:spPr>
        <p:style>
          <a:lnRef idx="0"/>
          <a:fillRef idx="0"/>
          <a:effectRef idx="0"/>
          <a:fontRef idx="minor"/>
        </p:style>
        <p:txBody>
          <a:bodyPr lIns="51480" rIns="51480" tIns="25560" bIns="25560">
            <a:spAutoFit/>
          </a:bodyPr>
          <a:p>
            <a:pPr algn="ctr">
              <a:lnSpc>
                <a:spcPct val="100000"/>
              </a:lnSpc>
            </a:pPr>
            <a:r>
              <a:rPr b="0" lang="en-US" sz="750" spc="-1" strike="noStrike">
                <a:solidFill>
                  <a:srgbClr val="696464"/>
                </a:solidFill>
                <a:latin typeface="Times New Roman"/>
                <a:ea typeface="굴림"/>
              </a:rPr>
              <a:t>Figure 4:Circuit Implementation of Gesture &amp; Sign Language</a:t>
            </a:r>
            <a:endParaRPr b="0" lang="en-IN" sz="750" spc="-1" strike="noStrike">
              <a:latin typeface="Arial"/>
            </a:endParaRPr>
          </a:p>
        </p:txBody>
      </p:sp>
      <p:pic>
        <p:nvPicPr>
          <p:cNvPr id="186" name="Picture 8" descr="Diagram, schematic&#10;&#10;Description automatically generated"/>
          <p:cNvPicPr/>
          <p:nvPr/>
        </p:nvPicPr>
        <p:blipFill>
          <a:blip r:embed="rId1"/>
          <a:stretch/>
        </p:blipFill>
        <p:spPr>
          <a:xfrm>
            <a:off x="879480" y="2193480"/>
            <a:ext cx="4573440" cy="3794760"/>
          </a:xfrm>
          <a:prstGeom prst="rect">
            <a:avLst/>
          </a:prstGeom>
          <a:ln>
            <a:noFill/>
          </a:ln>
        </p:spPr>
      </p:pic>
      <p:pic>
        <p:nvPicPr>
          <p:cNvPr id="187" name="Picture 8" descr="A picture containing graphical user interface&#10;&#10;Description automatically generated"/>
          <p:cNvPicPr/>
          <p:nvPr/>
        </p:nvPicPr>
        <p:blipFill>
          <a:blip r:embed="rId2"/>
          <a:stretch/>
        </p:blipFill>
        <p:spPr>
          <a:xfrm>
            <a:off x="2575800" y="-2880"/>
            <a:ext cx="6708600" cy="1152000"/>
          </a:xfrm>
          <a:prstGeom prst="rect">
            <a:avLst/>
          </a:prstGeom>
          <a:ln>
            <a:noFill/>
          </a:ln>
        </p:spPr>
      </p:pic>
      <p:sp>
        <p:nvSpPr>
          <p:cNvPr id="188" name="CustomShape 6"/>
          <p:cNvSpPr/>
          <p:nvPr/>
        </p:nvSpPr>
        <p:spPr>
          <a:xfrm flipV="1" rot="10800000">
            <a:off x="7262280" y="5990760"/>
            <a:ext cx="2890800" cy="204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750" spc="-1" strike="noStrike">
                <a:solidFill>
                  <a:srgbClr val="696464"/>
                </a:solidFill>
                <a:latin typeface="Times New Roman"/>
                <a:ea typeface="굴림"/>
              </a:rPr>
              <a:t>Flow Chart</a:t>
            </a:r>
            <a:endParaRPr b="0" lang="en-IN" sz="750" spc="-1" strike="noStrike">
              <a:latin typeface="Arial"/>
            </a:endParaRPr>
          </a:p>
        </p:txBody>
      </p:sp>
      <p:sp>
        <p:nvSpPr>
          <p:cNvPr id="189" name="CustomShape 7"/>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66BEE841-1B54-421C-8ED0-B84893C1939C}" type="datetime1">
              <a:rPr b="0" lang="en-IN" sz="900" spc="-1" strike="noStrike">
                <a:solidFill>
                  <a:srgbClr val="ffffff"/>
                </a:solidFill>
                <a:latin typeface="Futura LT Book"/>
                <a:ea typeface="굴림"/>
              </a:rPr>
              <a:t>20/05/2022</a:t>
            </a:fld>
            <a:endParaRPr b="0" lang="en-IN" sz="900" spc="-1" strike="noStrike">
              <a:latin typeface="Arial"/>
            </a:endParaRPr>
          </a:p>
        </p:txBody>
      </p:sp>
      <p:sp>
        <p:nvSpPr>
          <p:cNvPr id="190" name="CustomShape 8"/>
          <p:cNvSpPr/>
          <p:nvPr/>
        </p:nvSpPr>
        <p:spPr>
          <a:xfrm>
            <a:off x="6645960" y="1874520"/>
            <a:ext cx="1736640" cy="395280"/>
          </a:xfrm>
          <a:prstGeom prst="ellipse">
            <a:avLst/>
          </a:prstGeom>
          <a:solidFill>
            <a:srgbClr val="ffffff"/>
          </a:solidFill>
          <a:ln w="25560">
            <a:solidFill>
              <a:srgbClr val="d34817"/>
            </a:solidFill>
            <a:round/>
          </a:ln>
        </p:spPr>
        <p:style>
          <a:lnRef idx="0"/>
          <a:fillRef idx="0"/>
          <a:effectRef idx="0"/>
          <a:fontRef idx="minor"/>
        </p:style>
        <p:txBody>
          <a:bodyPr lIns="90000" rIns="90000" tIns="45000" bIns="45000" anchor="ctr">
            <a:noAutofit/>
          </a:bodyPr>
          <a:p>
            <a:pPr algn="ctr">
              <a:lnSpc>
                <a:spcPct val="100000"/>
              </a:lnSpc>
            </a:pPr>
            <a:r>
              <a:rPr b="0" lang="en-IN" sz="1400" spc="-1" strike="noStrike">
                <a:solidFill>
                  <a:srgbClr val="9b2d1f"/>
                </a:solidFill>
                <a:latin typeface="Times New Roman"/>
                <a:ea typeface="굴림"/>
              </a:rPr>
              <a:t>START</a:t>
            </a:r>
            <a:endParaRPr b="0" lang="en-IN" sz="1400" spc="-1" strike="noStrike">
              <a:latin typeface="Arial"/>
            </a:endParaRPr>
          </a:p>
        </p:txBody>
      </p:sp>
      <p:sp>
        <p:nvSpPr>
          <p:cNvPr id="191" name="CustomShape 9"/>
          <p:cNvSpPr/>
          <p:nvPr/>
        </p:nvSpPr>
        <p:spPr>
          <a:xfrm>
            <a:off x="6645960" y="5524200"/>
            <a:ext cx="1736640" cy="370800"/>
          </a:xfrm>
          <a:prstGeom prst="ellipse">
            <a:avLst/>
          </a:prstGeom>
          <a:solidFill>
            <a:srgbClr val="ffffff"/>
          </a:solidFill>
          <a:ln w="25560">
            <a:solidFill>
              <a:srgbClr val="d34817"/>
            </a:solidFill>
            <a:round/>
          </a:ln>
        </p:spPr>
        <p:style>
          <a:lnRef idx="0"/>
          <a:fillRef idx="0"/>
          <a:effectRef idx="0"/>
          <a:fontRef idx="minor"/>
        </p:style>
        <p:txBody>
          <a:bodyPr lIns="90000" rIns="90000" tIns="45000" bIns="45000" anchor="ctr">
            <a:noAutofit/>
          </a:bodyPr>
          <a:p>
            <a:pPr algn="ctr">
              <a:lnSpc>
                <a:spcPct val="100000"/>
              </a:lnSpc>
            </a:pPr>
            <a:r>
              <a:rPr b="0" lang="en-IN" sz="1400" spc="-1" strike="noStrike">
                <a:solidFill>
                  <a:srgbClr val="9b2d1f"/>
                </a:solidFill>
                <a:latin typeface="Times New Roman"/>
                <a:ea typeface="굴림"/>
              </a:rPr>
              <a:t>END</a:t>
            </a:r>
            <a:endParaRPr b="0" lang="en-IN" sz="1400" spc="-1" strike="noStrike">
              <a:latin typeface="Arial"/>
            </a:endParaRPr>
          </a:p>
        </p:txBody>
      </p:sp>
      <p:sp>
        <p:nvSpPr>
          <p:cNvPr id="192" name="CustomShape 10"/>
          <p:cNvSpPr/>
          <p:nvPr/>
        </p:nvSpPr>
        <p:spPr>
          <a:xfrm>
            <a:off x="6645960" y="2535120"/>
            <a:ext cx="1736640" cy="621000"/>
          </a:xfrm>
          <a:prstGeom prst="parallelogram">
            <a:avLst>
              <a:gd name="adj" fmla="val 25000"/>
            </a:avLst>
          </a:prstGeom>
          <a:solidFill>
            <a:srgbClr val="ffffff"/>
          </a:solidFill>
          <a:ln w="25560">
            <a:solidFill>
              <a:srgbClr val="d34817"/>
            </a:solidFill>
            <a:round/>
          </a:ln>
        </p:spPr>
        <p:style>
          <a:lnRef idx="0"/>
          <a:fillRef idx="0"/>
          <a:effectRef idx="0"/>
          <a:fontRef idx="minor"/>
        </p:style>
        <p:txBody>
          <a:bodyPr lIns="90000" rIns="90000" tIns="45000" bIns="45000" anchor="ctr">
            <a:noAutofit/>
          </a:bodyPr>
          <a:p>
            <a:pPr algn="ctr">
              <a:lnSpc>
                <a:spcPct val="100000"/>
              </a:lnSpc>
            </a:pPr>
            <a:r>
              <a:rPr b="0" lang="en-IN" sz="1200" spc="-1" strike="noStrike">
                <a:solidFill>
                  <a:srgbClr val="9b2d1f"/>
                </a:solidFill>
                <a:latin typeface="Times New Roman"/>
                <a:ea typeface="굴림"/>
              </a:rPr>
              <a:t>Readings from Flex Sensor and MPU 6050</a:t>
            </a:r>
            <a:endParaRPr b="0" lang="en-IN" sz="1200" spc="-1" strike="noStrike">
              <a:latin typeface="Arial"/>
            </a:endParaRPr>
          </a:p>
        </p:txBody>
      </p:sp>
      <p:sp>
        <p:nvSpPr>
          <p:cNvPr id="193" name="CustomShape 11"/>
          <p:cNvSpPr/>
          <p:nvPr/>
        </p:nvSpPr>
        <p:spPr>
          <a:xfrm>
            <a:off x="6645960" y="3421080"/>
            <a:ext cx="1736640" cy="1497240"/>
          </a:xfrm>
          <a:prstGeom prst="flowChartDecision">
            <a:avLst/>
          </a:prstGeom>
          <a:solidFill>
            <a:srgbClr val="ffffff"/>
          </a:solidFill>
          <a:ln w="25560">
            <a:solidFill>
              <a:srgbClr val="d34817"/>
            </a:solidFill>
            <a:round/>
          </a:ln>
        </p:spPr>
        <p:style>
          <a:lnRef idx="0"/>
          <a:fillRef idx="0"/>
          <a:effectRef idx="0"/>
          <a:fontRef idx="minor"/>
        </p:style>
        <p:txBody>
          <a:bodyPr lIns="90000" rIns="90000" tIns="45000" bIns="45000" anchor="ctr">
            <a:noAutofit/>
          </a:bodyPr>
          <a:p>
            <a:pPr algn="ctr">
              <a:lnSpc>
                <a:spcPct val="100000"/>
              </a:lnSpc>
            </a:pPr>
            <a:r>
              <a:rPr b="0" lang="en-IN" sz="1200" spc="-1" strike="noStrike">
                <a:solidFill>
                  <a:srgbClr val="9b2d1f"/>
                </a:solidFill>
                <a:latin typeface="Times New Roman"/>
                <a:ea typeface="굴림"/>
              </a:rPr>
              <a:t>If Values of Flex Sensor OR MPU 6050 changes</a:t>
            </a:r>
            <a:endParaRPr b="0" lang="en-IN" sz="1200" spc="-1" strike="noStrike">
              <a:latin typeface="Arial"/>
            </a:endParaRPr>
          </a:p>
        </p:txBody>
      </p:sp>
      <p:sp>
        <p:nvSpPr>
          <p:cNvPr id="194" name="CustomShape 12"/>
          <p:cNvSpPr/>
          <p:nvPr/>
        </p:nvSpPr>
        <p:spPr>
          <a:xfrm>
            <a:off x="6645960" y="5102280"/>
            <a:ext cx="1736640" cy="281880"/>
          </a:xfrm>
          <a:prstGeom prst="round2DiagRect">
            <a:avLst>
              <a:gd name="adj1" fmla="val 16667"/>
              <a:gd name="adj2" fmla="val 0"/>
            </a:avLst>
          </a:prstGeom>
          <a:solidFill>
            <a:srgbClr val="ffffff"/>
          </a:solidFill>
          <a:ln w="25560">
            <a:solidFill>
              <a:srgbClr val="d34817"/>
            </a:solidFill>
            <a:round/>
          </a:ln>
        </p:spPr>
        <p:style>
          <a:lnRef idx="0"/>
          <a:fillRef idx="0"/>
          <a:effectRef idx="0"/>
          <a:fontRef idx="minor"/>
        </p:style>
        <p:txBody>
          <a:bodyPr lIns="90000" rIns="90000" tIns="45000" bIns="45000" anchor="ctr">
            <a:noAutofit/>
          </a:bodyPr>
          <a:p>
            <a:pPr algn="ctr">
              <a:lnSpc>
                <a:spcPct val="100000"/>
              </a:lnSpc>
            </a:pPr>
            <a:r>
              <a:rPr b="0" lang="en-IN" sz="1200" spc="-1" strike="noStrike">
                <a:solidFill>
                  <a:srgbClr val="9b2d1f"/>
                </a:solidFill>
                <a:latin typeface="Times New Roman"/>
                <a:ea typeface="굴림"/>
              </a:rPr>
              <a:t>Printing Gestures</a:t>
            </a:r>
            <a:endParaRPr b="0" lang="en-IN" sz="1200" spc="-1" strike="noStrike">
              <a:latin typeface="Arial"/>
            </a:endParaRPr>
          </a:p>
        </p:txBody>
      </p:sp>
      <p:sp>
        <p:nvSpPr>
          <p:cNvPr id="195" name="CustomShape 13"/>
          <p:cNvSpPr/>
          <p:nvPr/>
        </p:nvSpPr>
        <p:spPr>
          <a:xfrm>
            <a:off x="7514640" y="2270880"/>
            <a:ext cx="360" cy="262800"/>
          </a:xfrm>
          <a:custGeom>
            <a:avLst/>
            <a:gdLst/>
            <a:ahLst/>
            <a:rect l="l" t="t" r="r" b="b"/>
            <a:pathLst>
              <a:path w="21600" h="21600">
                <a:moveTo>
                  <a:pt x="0" y="0"/>
                </a:moveTo>
                <a:lnTo>
                  <a:pt x="21600" y="21600"/>
                </a:lnTo>
              </a:path>
            </a:pathLst>
          </a:custGeom>
          <a:noFill/>
          <a:ln w="9360">
            <a:solidFill>
              <a:srgbClr val="9a2a1b"/>
            </a:solidFill>
            <a:round/>
            <a:tailEnd len="med" type="triangle" w="med"/>
          </a:ln>
        </p:spPr>
        <p:style>
          <a:lnRef idx="0"/>
          <a:fillRef idx="0"/>
          <a:effectRef idx="0"/>
          <a:fontRef idx="minor"/>
        </p:style>
      </p:sp>
      <p:sp>
        <p:nvSpPr>
          <p:cNvPr id="196" name="CustomShape 14"/>
          <p:cNvSpPr/>
          <p:nvPr/>
        </p:nvSpPr>
        <p:spPr>
          <a:xfrm>
            <a:off x="7514640" y="3157200"/>
            <a:ext cx="360" cy="262800"/>
          </a:xfrm>
          <a:custGeom>
            <a:avLst/>
            <a:gdLst/>
            <a:ahLst/>
            <a:rect l="l" t="t" r="r" b="b"/>
            <a:pathLst>
              <a:path w="21600" h="21600">
                <a:moveTo>
                  <a:pt x="0" y="0"/>
                </a:moveTo>
                <a:lnTo>
                  <a:pt x="21600" y="21600"/>
                </a:lnTo>
              </a:path>
            </a:pathLst>
          </a:custGeom>
          <a:noFill/>
          <a:ln w="9360">
            <a:solidFill>
              <a:srgbClr val="9a2a1b"/>
            </a:solidFill>
            <a:round/>
            <a:tailEnd len="med" type="triangle" w="med"/>
          </a:ln>
        </p:spPr>
        <p:style>
          <a:lnRef idx="0"/>
          <a:fillRef idx="0"/>
          <a:effectRef idx="0"/>
          <a:fontRef idx="minor"/>
        </p:style>
      </p:sp>
      <p:sp>
        <p:nvSpPr>
          <p:cNvPr id="197" name="CustomShape 15"/>
          <p:cNvSpPr/>
          <p:nvPr/>
        </p:nvSpPr>
        <p:spPr>
          <a:xfrm>
            <a:off x="7514640" y="4919400"/>
            <a:ext cx="360" cy="182160"/>
          </a:xfrm>
          <a:custGeom>
            <a:avLst/>
            <a:gdLst/>
            <a:ahLst/>
            <a:rect l="l" t="t" r="r" b="b"/>
            <a:pathLst>
              <a:path w="21600" h="21600">
                <a:moveTo>
                  <a:pt x="0" y="0"/>
                </a:moveTo>
                <a:lnTo>
                  <a:pt x="21600" y="21600"/>
                </a:lnTo>
              </a:path>
            </a:pathLst>
          </a:custGeom>
          <a:noFill/>
          <a:ln w="9360">
            <a:solidFill>
              <a:srgbClr val="9a2a1b"/>
            </a:solidFill>
            <a:round/>
            <a:tailEnd len="med" type="triangle" w="med"/>
          </a:ln>
        </p:spPr>
        <p:style>
          <a:lnRef idx="0"/>
          <a:fillRef idx="0"/>
          <a:effectRef idx="0"/>
          <a:fontRef idx="minor"/>
        </p:style>
      </p:sp>
      <p:sp>
        <p:nvSpPr>
          <p:cNvPr id="198" name="CustomShape 16"/>
          <p:cNvSpPr/>
          <p:nvPr/>
        </p:nvSpPr>
        <p:spPr>
          <a:xfrm>
            <a:off x="7514640" y="5385240"/>
            <a:ext cx="360" cy="137520"/>
          </a:xfrm>
          <a:custGeom>
            <a:avLst/>
            <a:gdLst/>
            <a:ahLst/>
            <a:rect l="l" t="t" r="r" b="b"/>
            <a:pathLst>
              <a:path w="21600" h="21600">
                <a:moveTo>
                  <a:pt x="0" y="0"/>
                </a:moveTo>
                <a:lnTo>
                  <a:pt x="21600" y="21600"/>
                </a:lnTo>
              </a:path>
            </a:pathLst>
          </a:custGeom>
          <a:noFill/>
          <a:ln w="9360">
            <a:solidFill>
              <a:srgbClr val="9a2a1b"/>
            </a:solidFill>
            <a:round/>
            <a:tailEnd len="med" type="triangle" w="med"/>
          </a:ln>
        </p:spPr>
        <p:style>
          <a:lnRef idx="0"/>
          <a:fillRef idx="0"/>
          <a:effectRef idx="0"/>
          <a:fontRef idx="minor"/>
        </p:style>
      </p:sp>
      <p:sp>
        <p:nvSpPr>
          <p:cNvPr id="199" name="Line 17"/>
          <p:cNvSpPr/>
          <p:nvPr/>
        </p:nvSpPr>
        <p:spPr>
          <a:xfrm flipH="1">
            <a:off x="5930640" y="4169880"/>
            <a:ext cx="714960" cy="0"/>
          </a:xfrm>
          <a:prstGeom prst="line">
            <a:avLst/>
          </a:prstGeom>
          <a:ln w="9360">
            <a:solidFill>
              <a:srgbClr val="8c281c"/>
            </a:solidFill>
            <a:round/>
          </a:ln>
        </p:spPr>
        <p:style>
          <a:lnRef idx="0"/>
          <a:fillRef idx="0"/>
          <a:effectRef idx="0"/>
          <a:fontRef idx="minor"/>
        </p:style>
      </p:sp>
      <p:sp>
        <p:nvSpPr>
          <p:cNvPr id="200" name="Line 18"/>
          <p:cNvSpPr/>
          <p:nvPr/>
        </p:nvSpPr>
        <p:spPr>
          <a:xfrm flipV="1">
            <a:off x="5930640" y="2402640"/>
            <a:ext cx="0" cy="1767240"/>
          </a:xfrm>
          <a:prstGeom prst="line">
            <a:avLst/>
          </a:prstGeom>
          <a:ln w="9360">
            <a:solidFill>
              <a:srgbClr val="9a2a1b"/>
            </a:solidFill>
            <a:round/>
          </a:ln>
        </p:spPr>
        <p:style>
          <a:lnRef idx="0"/>
          <a:fillRef idx="0"/>
          <a:effectRef idx="0"/>
          <a:fontRef idx="minor"/>
        </p:style>
      </p:sp>
      <p:sp>
        <p:nvSpPr>
          <p:cNvPr id="201" name="CustomShape 19"/>
          <p:cNvSpPr/>
          <p:nvPr/>
        </p:nvSpPr>
        <p:spPr>
          <a:xfrm flipV="1">
            <a:off x="5930640" y="2377440"/>
            <a:ext cx="1582920" cy="21240"/>
          </a:xfrm>
          <a:custGeom>
            <a:avLst/>
            <a:gdLst/>
            <a:ahLst/>
            <a:rect l="l" t="t" r="r" b="b"/>
            <a:pathLst>
              <a:path w="21600" h="21600">
                <a:moveTo>
                  <a:pt x="0" y="0"/>
                </a:moveTo>
                <a:lnTo>
                  <a:pt x="21600" y="21600"/>
                </a:lnTo>
              </a:path>
            </a:pathLst>
          </a:custGeom>
          <a:noFill/>
          <a:ln w="9360">
            <a:solidFill>
              <a:srgbClr val="9a2a1b"/>
            </a:solidFill>
            <a:round/>
            <a:tailEnd len="med" type="triangle" w="med"/>
          </a:ln>
        </p:spPr>
        <p:style>
          <a:lnRef idx="0"/>
          <a:fillRef idx="0"/>
          <a:effectRef idx="0"/>
          <a:fontRef idx="minor"/>
        </p:style>
      </p:sp>
      <p:sp>
        <p:nvSpPr>
          <p:cNvPr id="202" name="CustomShape 20"/>
          <p:cNvSpPr/>
          <p:nvPr/>
        </p:nvSpPr>
        <p:spPr>
          <a:xfrm>
            <a:off x="6155280" y="3952800"/>
            <a:ext cx="39996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IN" sz="1200" spc="-1" strike="noStrike">
                <a:solidFill>
                  <a:srgbClr val="9b2d1f"/>
                </a:solidFill>
                <a:latin typeface="Times New Roman"/>
                <a:ea typeface="굴림"/>
              </a:rPr>
              <a:t>NO</a:t>
            </a:r>
            <a:endParaRPr b="0" lang="en-IN" sz="1200" spc="-1" strike="noStrike">
              <a:latin typeface="Arial"/>
            </a:endParaRPr>
          </a:p>
        </p:txBody>
      </p:sp>
      <p:sp>
        <p:nvSpPr>
          <p:cNvPr id="203" name="CustomShape 21"/>
          <p:cNvSpPr/>
          <p:nvPr/>
        </p:nvSpPr>
        <p:spPr>
          <a:xfrm>
            <a:off x="7111440" y="4825440"/>
            <a:ext cx="46836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IN" sz="1200" spc="-1" strike="noStrike">
                <a:solidFill>
                  <a:srgbClr val="9b2d1f"/>
                </a:solidFill>
                <a:latin typeface="Times New Roman"/>
                <a:ea typeface="굴림"/>
              </a:rPr>
              <a:t>YES</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1791720" y="1767240"/>
            <a:ext cx="5074560" cy="641880"/>
          </a:xfrm>
          <a:prstGeom prst="rect">
            <a:avLst/>
          </a:prstGeom>
          <a:noFill/>
          <a:ln>
            <a:noFill/>
          </a:ln>
        </p:spPr>
        <p:style>
          <a:lnRef idx="0"/>
          <a:fillRef idx="0"/>
          <a:effectRef idx="0"/>
          <a:fontRef idx="minor"/>
        </p:style>
      </p:sp>
      <p:sp>
        <p:nvSpPr>
          <p:cNvPr id="205" name="CustomShape 2"/>
          <p:cNvSpPr/>
          <p:nvPr/>
        </p:nvSpPr>
        <p:spPr>
          <a:xfrm>
            <a:off x="867240" y="1118160"/>
            <a:ext cx="7413840" cy="606240"/>
          </a:xfrm>
          <a:prstGeom prst="rect">
            <a:avLst/>
          </a:prstGeom>
          <a:noFill/>
          <a:ln>
            <a:noFill/>
          </a:ln>
        </p:spPr>
        <p:style>
          <a:lnRef idx="0"/>
          <a:fillRef idx="0"/>
          <a:effectRef idx="0"/>
          <a:fontRef idx="minor"/>
        </p:style>
        <p:txBody>
          <a:bodyPr lIns="51480" rIns="51480" tIns="25560" bIns="25560" anchor="b">
            <a:noAutofit/>
          </a:bodyPr>
          <a:p>
            <a:pPr>
              <a:lnSpc>
                <a:spcPct val="85000"/>
              </a:lnSpc>
            </a:pPr>
            <a:r>
              <a:rPr b="1" lang="en-US" sz="3000" spc="-52" strike="noStrike">
                <a:solidFill>
                  <a:srgbClr val="800808"/>
                </a:solidFill>
                <a:latin typeface="Times New Roman"/>
                <a:ea typeface="굴림"/>
              </a:rPr>
              <a:t>P</a:t>
            </a:r>
            <a:r>
              <a:rPr b="1" lang="en-IN" sz="3000" spc="-52" strike="noStrike">
                <a:solidFill>
                  <a:srgbClr val="800808"/>
                </a:solidFill>
                <a:latin typeface="Times New Roman"/>
                <a:ea typeface="굴림"/>
              </a:rPr>
              <a:t>ROPOSED METHODOLOGY</a:t>
            </a:r>
            <a:endParaRPr b="0" lang="en-IN" sz="3000" spc="-1" strike="noStrike">
              <a:latin typeface="Arial"/>
            </a:endParaRPr>
          </a:p>
        </p:txBody>
      </p:sp>
      <p:sp>
        <p:nvSpPr>
          <p:cNvPr id="206" name="CustomShape 3"/>
          <p:cNvSpPr/>
          <p:nvPr/>
        </p:nvSpPr>
        <p:spPr>
          <a:xfrm>
            <a:off x="8296560" y="6419160"/>
            <a:ext cx="846360" cy="4406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fld id="{091E38A7-0DD7-4095-9CA2-DD44C6AA5773}" type="slidenum">
              <a:rPr b="0" lang="en-US" sz="1130" spc="-1" strike="noStrike">
                <a:solidFill>
                  <a:srgbClr val="4d160f"/>
                </a:solidFill>
                <a:latin typeface="Calibri"/>
                <a:ea typeface="DejaVu Sans"/>
              </a:rPr>
              <a:t>&lt;number&gt;</a:t>
            </a:fld>
            <a:endParaRPr b="0" lang="en-IN" sz="1130" spc="-1" strike="noStrike">
              <a:latin typeface="Arial"/>
            </a:endParaRPr>
          </a:p>
        </p:txBody>
      </p:sp>
      <p:sp>
        <p:nvSpPr>
          <p:cNvPr id="207" name="CustomShape 4"/>
          <p:cNvSpPr/>
          <p:nvPr/>
        </p:nvSpPr>
        <p:spPr>
          <a:xfrm>
            <a:off x="927000" y="1856880"/>
            <a:ext cx="5328720" cy="294120"/>
          </a:xfrm>
          <a:prstGeom prst="rect">
            <a:avLst/>
          </a:prstGeom>
          <a:noFill/>
          <a:ln>
            <a:noFill/>
          </a:ln>
        </p:spPr>
        <p:style>
          <a:lnRef idx="0"/>
          <a:fillRef idx="0"/>
          <a:effectRef idx="0"/>
          <a:fontRef idx="minor"/>
        </p:style>
        <p:txBody>
          <a:bodyPr lIns="51480" rIns="51480" tIns="25560" bIns="25560">
            <a:spAutoFit/>
          </a:bodyPr>
          <a:p>
            <a:pPr algn="just">
              <a:lnSpc>
                <a:spcPct val="100000"/>
              </a:lnSpc>
            </a:pPr>
            <a:r>
              <a:rPr b="1" lang="en-US" sz="1600" spc="-1" strike="noStrike" u="sng">
                <a:solidFill>
                  <a:srgbClr val="800808"/>
                </a:solidFill>
                <a:uFillTx/>
                <a:latin typeface="Times New Roman"/>
                <a:ea typeface="굴림"/>
              </a:rPr>
              <a:t>SCHEMATIC </a:t>
            </a:r>
            <a:endParaRPr b="0" lang="en-IN" sz="1600" spc="-1" strike="noStrike">
              <a:latin typeface="Arial"/>
            </a:endParaRPr>
          </a:p>
        </p:txBody>
      </p:sp>
      <p:sp>
        <p:nvSpPr>
          <p:cNvPr id="208" name="CustomShape 5"/>
          <p:cNvSpPr/>
          <p:nvPr/>
        </p:nvSpPr>
        <p:spPr>
          <a:xfrm>
            <a:off x="3708360" y="5888520"/>
            <a:ext cx="2351160" cy="165240"/>
          </a:xfrm>
          <a:prstGeom prst="rect">
            <a:avLst/>
          </a:prstGeom>
          <a:noFill/>
          <a:ln>
            <a:noFill/>
          </a:ln>
        </p:spPr>
        <p:style>
          <a:lnRef idx="0"/>
          <a:fillRef idx="0"/>
          <a:effectRef idx="0"/>
          <a:fontRef idx="minor"/>
        </p:style>
        <p:txBody>
          <a:bodyPr lIns="51480" rIns="51480" tIns="25560" bIns="25560">
            <a:spAutoFit/>
          </a:bodyPr>
          <a:p>
            <a:pPr algn="ctr">
              <a:lnSpc>
                <a:spcPct val="100000"/>
              </a:lnSpc>
            </a:pPr>
            <a:r>
              <a:rPr b="0" lang="en-US" sz="750" spc="-1" strike="noStrike">
                <a:solidFill>
                  <a:srgbClr val="696464"/>
                </a:solidFill>
                <a:latin typeface="Times New Roman"/>
                <a:ea typeface="굴림"/>
              </a:rPr>
              <a:t>Figure 5: Schematic of Gesture &amp; Sign Language</a:t>
            </a:r>
            <a:endParaRPr b="0" lang="en-IN" sz="750" spc="-1" strike="noStrike">
              <a:latin typeface="Arial"/>
            </a:endParaRPr>
          </a:p>
        </p:txBody>
      </p:sp>
      <p:sp>
        <p:nvSpPr>
          <p:cNvPr id="209" name="CustomShape 6"/>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A51F3331-931F-4C58-B46F-8ECEC25DCA47}" type="datetime1">
              <a:rPr b="0" lang="en-IN" sz="1500" spc="-1" strike="noStrike">
                <a:solidFill>
                  <a:srgbClr val="ffffff"/>
                </a:solidFill>
                <a:latin typeface="Times New Roman"/>
                <a:ea typeface="굴림"/>
              </a:rPr>
              <a:t>20/05/2022</a:t>
            </a:fld>
            <a:endParaRPr b="0" lang="en-IN" sz="1500" spc="-1" strike="noStrike">
              <a:latin typeface="Arial"/>
            </a:endParaRPr>
          </a:p>
        </p:txBody>
      </p:sp>
      <p:pic>
        <p:nvPicPr>
          <p:cNvPr id="210" name="Picture 4" descr="Diagram, schematic&#10;&#10;Description automatically generated"/>
          <p:cNvPicPr/>
          <p:nvPr/>
        </p:nvPicPr>
        <p:blipFill>
          <a:blip r:embed="rId1"/>
          <a:stretch/>
        </p:blipFill>
        <p:spPr>
          <a:xfrm>
            <a:off x="1709640" y="2209680"/>
            <a:ext cx="6290280" cy="3677760"/>
          </a:xfrm>
          <a:prstGeom prst="rect">
            <a:avLst/>
          </a:prstGeom>
          <a:ln>
            <a:noFill/>
          </a:ln>
        </p:spPr>
      </p:pic>
      <p:pic>
        <p:nvPicPr>
          <p:cNvPr id="211" name="Picture 4" descr="A picture containing graphical user interface&#10;&#10;Description automatically generated"/>
          <p:cNvPicPr/>
          <p:nvPr/>
        </p:nvPicPr>
        <p:blipFill>
          <a:blip r:embed="rId2"/>
          <a:stretch/>
        </p:blipFill>
        <p:spPr>
          <a:xfrm>
            <a:off x="2575800" y="-2880"/>
            <a:ext cx="6708600" cy="1152000"/>
          </a:xfrm>
          <a:prstGeom prst="rect">
            <a:avLst/>
          </a:prstGeom>
          <a:ln>
            <a:noFill/>
          </a:ln>
        </p:spPr>
      </p:pic>
      <p:sp>
        <p:nvSpPr>
          <p:cNvPr id="212" name="CustomShape 7"/>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11C72605-5FD4-4ADF-8299-947A9D08FD82}" type="datetime1">
              <a:rPr b="0" lang="en-IN" sz="900" spc="-1" strike="noStrike">
                <a:solidFill>
                  <a:srgbClr val="ffffff"/>
                </a:solidFill>
                <a:latin typeface="Futura LT Book"/>
                <a:ea typeface="굴림"/>
              </a:rPr>
              <a:t>20/05/2022</a:t>
            </a:fld>
            <a:endParaRPr b="0" lang="en-IN" sz="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822960" y="623880"/>
            <a:ext cx="7542720" cy="1086840"/>
          </a:xfrm>
          <a:prstGeom prst="rect">
            <a:avLst/>
          </a:prstGeom>
          <a:noFill/>
          <a:ln>
            <a:noFill/>
          </a:ln>
        </p:spPr>
        <p:style>
          <a:lnRef idx="0"/>
          <a:fillRef idx="0"/>
          <a:effectRef idx="0"/>
          <a:fontRef idx="minor"/>
        </p:style>
        <p:txBody>
          <a:bodyPr lIns="51480" rIns="51480" tIns="25560" bIns="25560" anchor="b">
            <a:noAutofit/>
          </a:bodyPr>
          <a:p>
            <a:pPr>
              <a:lnSpc>
                <a:spcPct val="85000"/>
              </a:lnSpc>
            </a:pPr>
            <a:r>
              <a:rPr b="1" lang="en-US" sz="3000" spc="-52" strike="noStrike">
                <a:solidFill>
                  <a:srgbClr val="800808"/>
                </a:solidFill>
                <a:latin typeface="Times New Roman"/>
                <a:ea typeface="DejaVu Sans"/>
              </a:rPr>
              <a:t>IMPLEMENTATION</a:t>
            </a:r>
            <a:endParaRPr b="0" lang="en-IN" sz="3000" spc="-1" strike="noStrike">
              <a:latin typeface="Arial"/>
            </a:endParaRPr>
          </a:p>
        </p:txBody>
      </p:sp>
      <p:sp>
        <p:nvSpPr>
          <p:cNvPr id="214" name="CustomShape 2"/>
          <p:cNvSpPr/>
          <p:nvPr/>
        </p:nvSpPr>
        <p:spPr>
          <a:xfrm>
            <a:off x="822960" y="1845720"/>
            <a:ext cx="7542720" cy="4022280"/>
          </a:xfrm>
          <a:prstGeom prst="rect">
            <a:avLst/>
          </a:prstGeom>
          <a:noFill/>
          <a:ln>
            <a:noFill/>
          </a:ln>
        </p:spPr>
        <p:style>
          <a:lnRef idx="0"/>
          <a:fillRef idx="0"/>
          <a:effectRef idx="0"/>
          <a:fontRef idx="minor"/>
        </p:style>
        <p:txBody>
          <a:bodyPr lIns="0" rIns="0" tIns="25560" bIns="25560">
            <a:normAutofit/>
          </a:bodyPr>
          <a:p>
            <a:pPr algn="just">
              <a:lnSpc>
                <a:spcPct val="90000"/>
              </a:lnSpc>
              <a:spcBef>
                <a:spcPts val="1199"/>
              </a:spcBef>
              <a:spcAft>
                <a:spcPts val="201"/>
              </a:spcAft>
              <a:tabLst>
                <a:tab algn="l" pos="0"/>
              </a:tabLst>
            </a:pPr>
            <a:endParaRPr b="0" lang="en-IN" sz="1800" spc="-1" strike="noStrike">
              <a:latin typeface="Arial"/>
            </a:endParaRPr>
          </a:p>
          <a:p>
            <a:pPr algn="just">
              <a:lnSpc>
                <a:spcPct val="90000"/>
              </a:lnSpc>
              <a:spcBef>
                <a:spcPts val="1199"/>
              </a:spcBef>
              <a:spcAft>
                <a:spcPts val="201"/>
              </a:spcAft>
              <a:tabLst>
                <a:tab algn="l" pos="0"/>
              </a:tabLst>
            </a:pPr>
            <a:endParaRPr b="0" lang="en-IN" sz="1800" spc="-1" strike="noStrike">
              <a:latin typeface="Arial"/>
            </a:endParaRPr>
          </a:p>
        </p:txBody>
      </p:sp>
      <p:sp>
        <p:nvSpPr>
          <p:cNvPr id="215" name="CustomShape 3"/>
          <p:cNvSpPr/>
          <p:nvPr/>
        </p:nvSpPr>
        <p:spPr>
          <a:xfrm>
            <a:off x="1143000" y="5103720"/>
            <a:ext cx="1389600" cy="2044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7A056957-0AD8-4C03-8525-9F5014A9F2FE}" type="datetime1">
              <a:rPr b="0" lang="en-IN" sz="1130" spc="-1" strike="noStrike">
                <a:solidFill>
                  <a:srgbClr val="ffffff"/>
                </a:solidFill>
                <a:latin typeface="Times New Roman"/>
                <a:ea typeface="굴림"/>
              </a:rPr>
              <a:t>20/05/2022</a:t>
            </a:fld>
            <a:endParaRPr b="0" lang="en-IN" sz="1130" spc="-1" strike="noStrike">
              <a:latin typeface="Arial"/>
            </a:endParaRPr>
          </a:p>
        </p:txBody>
      </p:sp>
      <p:sp>
        <p:nvSpPr>
          <p:cNvPr id="216" name="CustomShape 4"/>
          <p:cNvSpPr/>
          <p:nvPr/>
        </p:nvSpPr>
        <p:spPr>
          <a:xfrm>
            <a:off x="8361720" y="6405120"/>
            <a:ext cx="770040" cy="451440"/>
          </a:xfrm>
          <a:prstGeom prst="rect">
            <a:avLst/>
          </a:prstGeom>
          <a:solidFill>
            <a:srgbClr val="ffc000"/>
          </a:solidFill>
          <a:ln>
            <a:noFill/>
          </a:ln>
        </p:spPr>
        <p:style>
          <a:lnRef idx="0"/>
          <a:fillRef idx="0"/>
          <a:effectRef idx="0"/>
          <a:fontRef idx="minor"/>
        </p:style>
        <p:txBody>
          <a:bodyPr lIns="51480" rIns="51480" tIns="25560" bIns="25560" anchor="ctr">
            <a:noAutofit/>
          </a:bodyPr>
          <a:p>
            <a:pPr algn="r">
              <a:lnSpc>
                <a:spcPct val="100000"/>
              </a:lnSpc>
            </a:pPr>
            <a:r>
              <a:rPr b="0" lang="en-US" sz="1130" spc="-1" strike="noStrike">
                <a:solidFill>
                  <a:srgbClr val="4d160f"/>
                </a:solidFill>
                <a:latin typeface="Calibri"/>
                <a:ea typeface="DejaVu Sans"/>
              </a:rPr>
              <a:t>9</a:t>
            </a:r>
            <a:endParaRPr b="0" lang="en-IN" sz="1130" spc="-1" strike="noStrike">
              <a:latin typeface="Arial"/>
            </a:endParaRPr>
          </a:p>
        </p:txBody>
      </p:sp>
      <p:sp>
        <p:nvSpPr>
          <p:cNvPr id="217" name="CustomShape 5"/>
          <p:cNvSpPr/>
          <p:nvPr/>
        </p:nvSpPr>
        <p:spPr>
          <a:xfrm>
            <a:off x="790200" y="1850400"/>
            <a:ext cx="4556160" cy="294120"/>
          </a:xfrm>
          <a:prstGeom prst="rect">
            <a:avLst/>
          </a:prstGeom>
          <a:noFill/>
          <a:ln>
            <a:noFill/>
          </a:ln>
        </p:spPr>
        <p:style>
          <a:lnRef idx="0"/>
          <a:fillRef idx="0"/>
          <a:effectRef idx="0"/>
          <a:fontRef idx="minor"/>
        </p:style>
        <p:txBody>
          <a:bodyPr lIns="51480" rIns="51480" tIns="25560" bIns="25560">
            <a:spAutoFit/>
          </a:bodyPr>
          <a:p>
            <a:pPr algn="just">
              <a:lnSpc>
                <a:spcPct val="100000"/>
              </a:lnSpc>
            </a:pPr>
            <a:r>
              <a:rPr b="1" lang="en-US" sz="1600" spc="-1" strike="noStrike" u="sng">
                <a:solidFill>
                  <a:srgbClr val="800808"/>
                </a:solidFill>
                <a:uFillTx/>
                <a:latin typeface="Times New Roman"/>
                <a:ea typeface="굴림"/>
              </a:rPr>
              <a:t>Taking Readings from Flex Sensor and MPU6050</a:t>
            </a:r>
            <a:endParaRPr b="0" lang="en-IN" sz="1600" spc="-1" strike="noStrike">
              <a:latin typeface="Arial"/>
            </a:endParaRPr>
          </a:p>
        </p:txBody>
      </p:sp>
      <p:sp>
        <p:nvSpPr>
          <p:cNvPr id="218" name="CustomShape 6"/>
          <p:cNvSpPr/>
          <p:nvPr/>
        </p:nvSpPr>
        <p:spPr>
          <a:xfrm>
            <a:off x="3511800" y="5802840"/>
            <a:ext cx="2351160" cy="165240"/>
          </a:xfrm>
          <a:prstGeom prst="rect">
            <a:avLst/>
          </a:prstGeom>
          <a:noFill/>
          <a:ln>
            <a:noFill/>
          </a:ln>
        </p:spPr>
        <p:style>
          <a:lnRef idx="0"/>
          <a:fillRef idx="0"/>
          <a:effectRef idx="0"/>
          <a:fontRef idx="minor"/>
        </p:style>
        <p:txBody>
          <a:bodyPr lIns="51480" rIns="51480" tIns="25560" bIns="25560">
            <a:spAutoFit/>
          </a:bodyPr>
          <a:p>
            <a:pPr algn="ctr">
              <a:lnSpc>
                <a:spcPct val="100000"/>
              </a:lnSpc>
            </a:pPr>
            <a:r>
              <a:rPr b="0" lang="en-US" sz="750" spc="-1" strike="noStrike">
                <a:solidFill>
                  <a:srgbClr val="696464"/>
                </a:solidFill>
                <a:latin typeface="Times New Roman"/>
                <a:ea typeface="굴림"/>
              </a:rPr>
              <a:t>Figure 6: Circuit Diagram and Output </a:t>
            </a:r>
            <a:endParaRPr b="0" lang="en-IN" sz="750" spc="-1" strike="noStrike">
              <a:latin typeface="Arial"/>
            </a:endParaRPr>
          </a:p>
        </p:txBody>
      </p:sp>
      <p:sp>
        <p:nvSpPr>
          <p:cNvPr id="219" name="CustomShape 7"/>
          <p:cNvSpPr/>
          <p:nvPr/>
        </p:nvSpPr>
        <p:spPr>
          <a:xfrm>
            <a:off x="0" y="5661360"/>
            <a:ext cx="1853280" cy="272880"/>
          </a:xfrm>
          <a:prstGeom prst="rect">
            <a:avLst/>
          </a:prstGeom>
          <a:noFill/>
          <a:ln>
            <a:noFill/>
          </a:ln>
        </p:spPr>
        <p:style>
          <a:lnRef idx="0"/>
          <a:fillRef idx="0"/>
          <a:effectRef idx="0"/>
          <a:fontRef idx="minor"/>
        </p:style>
        <p:txBody>
          <a:bodyPr lIns="68760" rIns="68760" tIns="34200" bIns="34200" anchor="ctr">
            <a:noAutofit/>
          </a:bodyPr>
          <a:p>
            <a:pPr>
              <a:lnSpc>
                <a:spcPct val="100000"/>
              </a:lnSpc>
            </a:pPr>
            <a:fld id="{5D542FF2-2BEB-40C8-8DDE-4E7FA14C0B87}" type="datetime1">
              <a:rPr b="0" lang="en-IN" sz="1500" spc="-1" strike="noStrike">
                <a:solidFill>
                  <a:srgbClr val="ffffff"/>
                </a:solidFill>
                <a:latin typeface="Times New Roman"/>
                <a:ea typeface="굴림"/>
              </a:rPr>
              <a:t>20/05/2022</a:t>
            </a:fld>
            <a:endParaRPr b="0" lang="en-IN" sz="1500" spc="-1" strike="noStrike">
              <a:latin typeface="Arial"/>
            </a:endParaRPr>
          </a:p>
        </p:txBody>
      </p:sp>
      <p:pic>
        <p:nvPicPr>
          <p:cNvPr id="220" name="Picture 12_0" descr="A picture containing graphical user interface&#10;&#10;Description automatically generated"/>
          <p:cNvPicPr/>
          <p:nvPr/>
        </p:nvPicPr>
        <p:blipFill>
          <a:blip r:embed="rId1"/>
          <a:stretch/>
        </p:blipFill>
        <p:spPr>
          <a:xfrm>
            <a:off x="2575800" y="-2880"/>
            <a:ext cx="6708600" cy="1152000"/>
          </a:xfrm>
          <a:prstGeom prst="rect">
            <a:avLst/>
          </a:prstGeom>
          <a:ln>
            <a:noFill/>
          </a:ln>
        </p:spPr>
      </p:pic>
      <p:pic>
        <p:nvPicPr>
          <p:cNvPr id="221" name="Picture 3_0" descr="A picture containing text, indoor, computer, lit&#10;&#10;Description automatically generated"/>
          <p:cNvPicPr/>
          <p:nvPr/>
        </p:nvPicPr>
        <p:blipFill>
          <a:blip r:embed="rId2"/>
          <a:stretch/>
        </p:blipFill>
        <p:spPr>
          <a:xfrm>
            <a:off x="820440" y="2465640"/>
            <a:ext cx="3768120" cy="3054600"/>
          </a:xfrm>
          <a:prstGeom prst="rect">
            <a:avLst/>
          </a:prstGeom>
          <a:ln>
            <a:noFill/>
          </a:ln>
        </p:spPr>
      </p:pic>
      <p:pic>
        <p:nvPicPr>
          <p:cNvPr id="222" name="Picture 4_1" descr="A picture containing text, indoor, wall, lamp&#10;&#10;Description automatically generated"/>
          <p:cNvPicPr/>
          <p:nvPr/>
        </p:nvPicPr>
        <p:blipFill>
          <a:blip r:embed="rId3"/>
          <a:stretch/>
        </p:blipFill>
        <p:spPr>
          <a:xfrm>
            <a:off x="4822200" y="2465640"/>
            <a:ext cx="3656880" cy="3054960"/>
          </a:xfrm>
          <a:prstGeom prst="rect">
            <a:avLst/>
          </a:prstGeom>
          <a:ln>
            <a:noFill/>
          </a:ln>
        </p:spPr>
      </p:pic>
      <p:sp>
        <p:nvSpPr>
          <p:cNvPr id="223" name="CustomShape 8"/>
          <p:cNvSpPr/>
          <p:nvPr/>
        </p:nvSpPr>
        <p:spPr>
          <a:xfrm>
            <a:off x="822960" y="6459840"/>
            <a:ext cx="1853280" cy="36396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8F77DB26-2379-4DBB-B9EE-07C495DCF909}" type="datetime1">
              <a:rPr b="0" lang="en-IN" sz="900" spc="-1" strike="noStrike">
                <a:solidFill>
                  <a:srgbClr val="ffffff"/>
                </a:solidFill>
                <a:latin typeface="Futura LT Book"/>
                <a:ea typeface="굴림"/>
              </a:rPr>
              <a:t>20/05/2022</a:t>
            </a:fld>
            <a:endParaRPr b="0" lang="en-IN" sz="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template</Template>
  <TotalTime>94</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2013-11-06T12:30:42Z</dcterms:created>
  <dc:creator>-</dc:creator>
  <dc:description/>
  <dc:language>en-IN</dc:language>
  <cp:lastModifiedBy/>
  <dcterms:modified xsi:type="dcterms:W3CDTF">2022-05-20T14:50:49Z</dcterms:modified>
  <cp:revision>22</cp:revision>
  <dc:subject/>
  <dc:title>Name of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16</vt:i4>
  </property>
</Properties>
</file>